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DC-47FD-B36A-215B69AC9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88456"/>
        <c:axId val="278290424"/>
      </c:lineChart>
      <c:dateAx>
        <c:axId val="278288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90424"/>
        <c:crosses val="autoZero"/>
        <c:auto val="1"/>
        <c:lblOffset val="100"/>
        <c:baseTimeUnit val="months"/>
      </c:dateAx>
      <c:valAx>
        <c:axId val="27829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8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1B52A-800D-4F04-B468-FDA567BF8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7E4D77-A4F2-4052-86D8-86407F9329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3907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C63B7-FD6C-4BE3-AEEF-C258ACFE5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2460E-68CC-4D07-880B-EBD46B2A9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651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2018-01-12T16:27:58Z</dcterms:created>
  <dcterms:modified xsi:type="dcterms:W3CDTF">2018-01-12T16:28:02Z</dcterms:modified>
</cp:coreProperties>
</file>