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16</c:v>
                </c:pt>
                <c:pt idx="7">
                  <c:v>1</c:v>
                </c:pt>
                <c:pt idx="8">
                  <c:v>1</c:v>
                </c:pt>
                <c:pt idx="9">
                  <c:v>9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32-491A-B98E-F97DB6E30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166832"/>
        <c:axId val="219167816"/>
      </c:lineChart>
      <c:dateAx>
        <c:axId val="219166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167816"/>
        <c:crosses val="autoZero"/>
        <c:auto val="1"/>
        <c:lblOffset val="100"/>
        <c:baseTimeUnit val="months"/>
      </c:dateAx>
      <c:valAx>
        <c:axId val="21916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16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FDD20-CA0B-47F9-B4B2-61AFDA232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506B6B-4531-439F-93B3-A225BD60AE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160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96123-F592-4173-BE7B-CD655E8FF8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E6BD7-7515-4D01-9BD3-5D223266E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905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2018-01-12T16:23:54Z</dcterms:created>
  <dcterms:modified xsi:type="dcterms:W3CDTF">2018-01-12T16:23:58Z</dcterms:modified>
</cp:coreProperties>
</file>