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Akademie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17</c:v>
                </c:pt>
                <c:pt idx="1">
                  <c:v>13</c:v>
                </c:pt>
                <c:pt idx="2">
                  <c:v>25</c:v>
                </c:pt>
                <c:pt idx="3">
                  <c:v>35</c:v>
                </c:pt>
                <c:pt idx="4">
                  <c:v>3</c:v>
                </c:pt>
                <c:pt idx="5">
                  <c:v>8</c:v>
                </c:pt>
                <c:pt idx="6">
                  <c:v>103</c:v>
                </c:pt>
                <c:pt idx="7">
                  <c:v>14</c:v>
                </c:pt>
                <c:pt idx="8">
                  <c:v>19</c:v>
                </c:pt>
                <c:pt idx="9">
                  <c:v>30</c:v>
                </c:pt>
                <c:pt idx="10">
                  <c:v>17</c:v>
                </c:pt>
                <c:pt idx="11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3A-432F-8698-C36F8542C6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460944"/>
        <c:axId val="232464224"/>
      </c:lineChart>
      <c:dateAx>
        <c:axId val="232460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464224"/>
        <c:crosses val="autoZero"/>
        <c:auto val="1"/>
        <c:lblOffset val="100"/>
        <c:baseTimeUnit val="months"/>
      </c:dateAx>
      <c:valAx>
        <c:axId val="232464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460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88DFA-3245-4787-8C4F-FB529D767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ECEFA8-DEB4-45D1-9F80-6A76615303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99934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F14029-1CE7-4666-BB36-22043D2E6C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8C0DED-A0A5-4067-BF95-CCD01CD97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865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</dc:title>
  <dc:creator>Administrator</dc:creator>
  <cp:lastModifiedBy>Administrator</cp:lastModifiedBy>
  <cp:revision>1</cp:revision>
  <dcterms:created xsi:type="dcterms:W3CDTF">2018-01-12T16:23:28Z</dcterms:created>
  <dcterms:modified xsi:type="dcterms:W3CDTF">2018-01-12T16:23:32Z</dcterms:modified>
</cp:coreProperties>
</file>