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0.11724927397583999</c:v>
                </c:pt>
                <c:pt idx="1">
                  <c:v>5.5101268959400998E-2</c:v>
                </c:pt>
                <c:pt idx="2">
                  <c:v>6.4277050857121001E-2</c:v>
                </c:pt>
                <c:pt idx="3">
                  <c:v>8.1951351562839003E-2</c:v>
                </c:pt>
                <c:pt idx="4">
                  <c:v>5.8552827737310999E-2</c:v>
                </c:pt>
                <c:pt idx="5">
                  <c:v>0.13459055518603999</c:v>
                </c:pt>
                <c:pt idx="6">
                  <c:v>4.2255174302593998E-2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56-4B5E-B2D8-64556E0A68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145408"/>
        <c:axId val="279141144"/>
      </c:barChart>
      <c:catAx>
        <c:axId val="27914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41144"/>
        <c:crosses val="autoZero"/>
        <c:auto val="1"/>
        <c:lblAlgn val="ctr"/>
        <c:lblOffset val="100"/>
        <c:noMultiLvlLbl val="0"/>
      </c:catAx>
      <c:valAx>
        <c:axId val="279141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4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9C956-3FFB-4C94-A54E-A55EE0C03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856863-CE50-4340-9D10-22134F56EF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4395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59788-A219-4C05-8913-CC38C36D2C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C0BDA-F4B2-4544-9B14-309477574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533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</dc:title>
  <dc:creator>Administrator</dc:creator>
  <cp:lastModifiedBy>Administrator</cp:lastModifiedBy>
  <cp:revision>1</cp:revision>
  <dcterms:created xsi:type="dcterms:W3CDTF">2018-01-12T16:12:24Z</dcterms:created>
  <dcterms:modified xsi:type="dcterms:W3CDTF">2018-01-12T16:12:28Z</dcterms:modified>
</cp:coreProperties>
</file>