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1.4142987075098E-2</c:v>
                </c:pt>
                <c:pt idx="1">
                  <c:v>4.1871804445268002E-2</c:v>
                </c:pt>
                <c:pt idx="2">
                  <c:v>4.9658869371995998E-2</c:v>
                </c:pt>
                <c:pt idx="3">
                  <c:v>0</c:v>
                </c:pt>
                <c:pt idx="4">
                  <c:v>0.10368491077529</c:v>
                </c:pt>
                <c:pt idx="5">
                  <c:v>0.28125247394460001</c:v>
                </c:pt>
                <c:pt idx="6">
                  <c:v>0</c:v>
                </c:pt>
                <c:pt idx="7">
                  <c:v>0</c:v>
                </c:pt>
                <c:pt idx="8">
                  <c:v>3.3945771629821E-2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F9-4F6E-AE3A-6455E98161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8591848"/>
        <c:axId val="218592832"/>
      </c:barChart>
      <c:catAx>
        <c:axId val="21859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592832"/>
        <c:crosses val="autoZero"/>
        <c:auto val="1"/>
        <c:lblAlgn val="ctr"/>
        <c:lblOffset val="100"/>
        <c:noMultiLvlLbl val="0"/>
      </c:catAx>
      <c:valAx>
        <c:axId val="21859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59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C6002-31E4-4FB8-A8EF-4EA93FA45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B0EDC9-DB9B-4751-BE57-40E478D718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38540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9D349-B2C6-498A-A2D3-57EFECA3B5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AE84D-A702-49E3-AE71-33C7F7379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0266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2018-01-12T16:11:49Z</dcterms:created>
  <dcterms:modified xsi:type="dcterms:W3CDTF">2018-01-12T16:11:53Z</dcterms:modified>
</cp:coreProperties>
</file>