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46EC-4F69-BEF6-AB73A23421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919376"/>
        <c:axId val="284918392"/>
      </c:barChart>
      <c:catAx>
        <c:axId val="28491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18392"/>
        <c:crosses val="autoZero"/>
        <c:auto val="1"/>
        <c:lblAlgn val="ctr"/>
        <c:lblOffset val="100"/>
        <c:noMultiLvlLbl val="0"/>
      </c:catAx>
      <c:valAx>
        <c:axId val="28491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1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BFD5C-71E0-47D6-B084-1ECD39304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FA282-CF76-4C8B-88B2-228704091E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2799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4E057-E783-4830-B40C-F3E59DE17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A83F8-8D64-42D1-87F9-E09B97F1B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738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2018-01-12T16:10:44Z</dcterms:created>
  <dcterms:modified xsi:type="dcterms:W3CDTF">2018-01-12T16:10:47Z</dcterms:modified>
</cp:coreProperties>
</file>