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7.5949729876904001E-2</c:v>
                </c:pt>
                <c:pt idx="1">
                  <c:v>5.7710205358920998E-2</c:v>
                </c:pt>
                <c:pt idx="2">
                  <c:v>0.10387607448232</c:v>
                </c:pt>
                <c:pt idx="3">
                  <c:v>0.13587483986179999</c:v>
                </c:pt>
                <c:pt idx="4">
                  <c:v>1.3009374402143E-2</c:v>
                </c:pt>
                <c:pt idx="5">
                  <c:v>3.3034831546125E-2</c:v>
                </c:pt>
                <c:pt idx="6">
                  <c:v>0.38998744929894003</c:v>
                </c:pt>
                <c:pt idx="7">
                  <c:v>5.5476827645282001E-2</c:v>
                </c:pt>
                <c:pt idx="8">
                  <c:v>7.0765350088742004E-2</c:v>
                </c:pt>
                <c:pt idx="9">
                  <c:v>0.11249281635548</c:v>
                </c:pt>
                <c:pt idx="10">
                  <c:v>6.3888788197338994E-2</c:v>
                </c:pt>
                <c:pt idx="11">
                  <c:v>3.7501796493244997E-2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D1-421F-A30E-44534E9DC7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15816"/>
        <c:axId val="291011552"/>
      </c:lineChart>
      <c:dateAx>
        <c:axId val="291015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11552"/>
        <c:crosses val="autoZero"/>
        <c:auto val="1"/>
        <c:lblOffset val="100"/>
        <c:baseTimeUnit val="months"/>
      </c:dateAx>
      <c:valAx>
        <c:axId val="29101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1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7D074-6F74-4C6E-A217-5E94D5415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BBCA28-E78B-4035-9CF2-1A1D864095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3701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31BE0-9D5E-495A-9DE3-C60C851B9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54DB4-4753-4497-8835-0542A92E5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378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2018-01-12T16:10:20Z</dcterms:created>
  <dcterms:modified xsi:type="dcterms:W3CDTF">2018-01-12T16:10:24Z</dcterms:modified>
</cp:coreProperties>
</file>