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1220</c:v>
                </c:pt>
                <c:pt idx="1">
                  <c:v>2815</c:v>
                </c:pt>
                <c:pt idx="2">
                  <c:v>30521</c:v>
                </c:pt>
                <c:pt idx="3">
                  <c:v>34652</c:v>
                </c:pt>
                <c:pt idx="4">
                  <c:v>772</c:v>
                </c:pt>
                <c:pt idx="5">
                  <c:v>955</c:v>
                </c:pt>
                <c:pt idx="6">
                  <c:v>5711</c:v>
                </c:pt>
                <c:pt idx="7">
                  <c:v>1061</c:v>
                </c:pt>
                <c:pt idx="8">
                  <c:v>2044</c:v>
                </c:pt>
                <c:pt idx="9">
                  <c:v>4307</c:v>
                </c:pt>
                <c:pt idx="10">
                  <c:v>4645</c:v>
                </c:pt>
                <c:pt idx="11">
                  <c:v>1796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C6-425E-B48D-B9E11F114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341952"/>
        <c:axId val="214338344"/>
      </c:lineChart>
      <c:dateAx>
        <c:axId val="214341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38344"/>
        <c:crosses val="autoZero"/>
        <c:auto val="1"/>
        <c:lblOffset val="100"/>
        <c:baseTimeUnit val="months"/>
      </c:dateAx>
      <c:valAx>
        <c:axId val="21433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34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13B51-BA4A-4191-A99F-26F8DEF85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917FC-9F85-4D5C-80DE-F1D264DB1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0012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18D29-6D76-4847-9609-4C6BA48EF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490EE-8DFB-431C-8E09-A0038393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60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2018-01-12T16:09:47Z</dcterms:created>
  <dcterms:modified xsi:type="dcterms:W3CDTF">2018-01-12T16:09:51Z</dcterms:modified>
</cp:coreProperties>
</file>