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0.11724927397583999</c:v>
                </c:pt>
                <c:pt idx="1">
                  <c:v>5.5101268959400998E-2</c:v>
                </c:pt>
                <c:pt idx="2">
                  <c:v>6.4277050857121001E-2</c:v>
                </c:pt>
                <c:pt idx="3">
                  <c:v>8.1951351562839003E-2</c:v>
                </c:pt>
                <c:pt idx="4">
                  <c:v>5.8552827737310999E-2</c:v>
                </c:pt>
                <c:pt idx="5">
                  <c:v>0.13459055518603999</c:v>
                </c:pt>
                <c:pt idx="6">
                  <c:v>4.2255174302593998E-2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88-48BD-9218-91D83D5A2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064864"/>
        <c:axId val="226063224"/>
      </c:barChart>
      <c:catAx>
        <c:axId val="22606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63224"/>
        <c:crosses val="autoZero"/>
        <c:auto val="1"/>
        <c:lblAlgn val="ctr"/>
        <c:lblOffset val="100"/>
        <c:noMultiLvlLbl val="0"/>
      </c:catAx>
      <c:valAx>
        <c:axId val="22606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6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5C8E1-192F-41DB-912D-00FBD692C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29ADDC-2A53-4AAB-8541-378D05A6F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3007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9A463-D247-49C0-80F1-9C541FD53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97018-35B4-4D37-92FE-4F03F35B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95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2018-01-12T16:08:29Z</dcterms:created>
  <dcterms:modified xsi:type="dcterms:W3CDTF">2018-01-12T16:08:33Z</dcterms:modified>
</cp:coreProperties>
</file>