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Akademie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5.0864699898270999E-2</c:v>
                </c:pt>
                <c:pt idx="6">
                  <c:v>5.1255966820564998E-2</c:v>
                </c:pt>
                <c:pt idx="7">
                  <c:v>6.0255106033336003E-2</c:v>
                </c:pt>
                <c:pt idx="8">
                  <c:v>2.9997130709236999E-2</c:v>
                </c:pt>
                <c:pt idx="9">
                  <c:v>0.18337376424863999</c:v>
                </c:pt>
                <c:pt idx="10">
                  <c:v>4.7642501714670001E-2</c:v>
                </c:pt>
                <c:pt idx="11">
                  <c:v>8.8524141169105994E-2</c:v>
                </c:pt>
                <c:pt idx="12">
                  <c:v>6.6202363252211002E-2</c:v>
                </c:pt>
                <c:pt idx="13">
                  <c:v>6.4443963672017004E-2</c:v>
                </c:pt>
                <c:pt idx="14">
                  <c:v>0.10005254155814</c:v>
                </c:pt>
                <c:pt idx="15">
                  <c:v>0.11105961102048</c:v>
                </c:pt>
                <c:pt idx="16">
                  <c:v>5.5646851170758002E-2</c:v>
                </c:pt>
                <c:pt idx="17">
                  <c:v>4.4995696063854999E-2</c:v>
                </c:pt>
                <c:pt idx="18">
                  <c:v>6.6515376790046002E-2</c:v>
                </c:pt>
                <c:pt idx="19">
                  <c:v>3.1301353783550999E-2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D6F-4618-9D4F-83A3AE45A4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8955664"/>
        <c:axId val="278956976"/>
      </c:lineChart>
      <c:catAx>
        <c:axId val="278955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956976"/>
        <c:crosses val="autoZero"/>
        <c:auto val="1"/>
        <c:lblAlgn val="ctr"/>
        <c:lblOffset val="100"/>
        <c:noMultiLvlLbl val="0"/>
      </c:catAx>
      <c:valAx>
        <c:axId val="278956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955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813961-EA58-4DFC-8EA4-43A2139EF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15CCAB9-5DD9-4DB0-A987-601F8A9E9FE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96872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AE7B28-44B1-42B2-878B-5C5222A4EF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BF15DB-243A-4D46-95E3-E54EBBD2D7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895657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By Hour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Hour</dc:title>
  <dc:creator>Administrator</dc:creator>
  <cp:lastModifiedBy>Administrator</cp:lastModifiedBy>
  <cp:revision>1</cp:revision>
  <dcterms:created xsi:type="dcterms:W3CDTF">2018-01-12T16:08:36Z</dcterms:created>
  <dcterms:modified xsi:type="dcterms:W3CDTF">2018-01-12T16:08:39Z</dcterms:modified>
</cp:coreProperties>
</file>