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5.0864699898270999E-2</c:v>
                </c:pt>
                <c:pt idx="6">
                  <c:v>5.1255966820564998E-2</c:v>
                </c:pt>
                <c:pt idx="7">
                  <c:v>6.0255106033336003E-2</c:v>
                </c:pt>
                <c:pt idx="8">
                  <c:v>2.9997130709236999E-2</c:v>
                </c:pt>
                <c:pt idx="9">
                  <c:v>0.18337376424863999</c:v>
                </c:pt>
                <c:pt idx="10">
                  <c:v>4.7642501714670001E-2</c:v>
                </c:pt>
                <c:pt idx="11">
                  <c:v>8.8524141169105994E-2</c:v>
                </c:pt>
                <c:pt idx="12">
                  <c:v>6.6202363252211002E-2</c:v>
                </c:pt>
                <c:pt idx="13">
                  <c:v>6.4443963672017004E-2</c:v>
                </c:pt>
                <c:pt idx="14">
                  <c:v>0.10005254155814</c:v>
                </c:pt>
                <c:pt idx="15">
                  <c:v>0.11105961102048</c:v>
                </c:pt>
                <c:pt idx="16">
                  <c:v>5.5646851170758002E-2</c:v>
                </c:pt>
                <c:pt idx="17">
                  <c:v>4.4995696063854999E-2</c:v>
                </c:pt>
                <c:pt idx="18">
                  <c:v>6.6515376790046002E-2</c:v>
                </c:pt>
                <c:pt idx="19">
                  <c:v>3.1301353783550999E-2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22-48BA-9BD8-9B921EFCD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01832"/>
        <c:axId val="289607408"/>
      </c:lineChart>
      <c:catAx>
        <c:axId val="28960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07408"/>
        <c:crosses val="autoZero"/>
        <c:auto val="1"/>
        <c:lblAlgn val="ctr"/>
        <c:lblOffset val="100"/>
        <c:noMultiLvlLbl val="0"/>
      </c:catAx>
      <c:valAx>
        <c:axId val="28960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0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8CF73-E4E3-4612-8AC7-E6877379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74E514-83D9-4EA8-A066-82D4613E9E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5887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09613-51BB-4F50-9890-95F7D7CE1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1BD64-2485-4110-BDE5-2D156CED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709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2018-01-12T16:08:22Z</dcterms:created>
  <dcterms:modified xsi:type="dcterms:W3CDTF">2018-01-12T16:08:25Z</dcterms:modified>
</cp:coreProperties>
</file>