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Live Video</c:v>
                </c:pt>
                <c:pt idx="6">
                  <c:v>Live Audio</c:v>
                </c:pt>
                <c:pt idx="7">
                  <c:v>Note</c:v>
                </c:pt>
                <c:pt idx="8">
                  <c:v>Misc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1.4142987075098E-2</c:v>
                </c:pt>
                <c:pt idx="1">
                  <c:v>4.1871804445268002E-2</c:v>
                </c:pt>
                <c:pt idx="2">
                  <c:v>4.9658869371995998E-2</c:v>
                </c:pt>
                <c:pt idx="3">
                  <c:v>0</c:v>
                </c:pt>
                <c:pt idx="4">
                  <c:v>0.10368491077529</c:v>
                </c:pt>
                <c:pt idx="5">
                  <c:v>0.28125247394460001</c:v>
                </c:pt>
                <c:pt idx="6">
                  <c:v>0</c:v>
                </c:pt>
                <c:pt idx="7">
                  <c:v>0</c:v>
                </c:pt>
                <c:pt idx="8">
                  <c:v>3.3945771629821E-2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5-46C4-B7D5-217E6B2EA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075552"/>
        <c:axId val="280070304"/>
      </c:barChart>
      <c:catAx>
        <c:axId val="28007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70304"/>
        <c:crosses val="autoZero"/>
        <c:auto val="1"/>
        <c:lblAlgn val="ctr"/>
        <c:lblOffset val="100"/>
        <c:noMultiLvlLbl val="0"/>
      </c:catAx>
      <c:valAx>
        <c:axId val="280070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07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5CDC-EBF3-4652-A142-BB2650C90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C305F-A3D2-468E-A846-A71BF21F6E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9702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283D0E-FD55-46C4-AF1A-4514CE44E2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295FFF-C7AA-4302-82F9-167B56BD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3181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2018-01-12T16:05:50Z</dcterms:created>
  <dcterms:modified xsi:type="dcterms:W3CDTF">2018-01-12T16:05:54Z</dcterms:modified>
</cp:coreProperties>
</file>