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Akademie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7.5949729876904001E-2</c:v>
                </c:pt>
                <c:pt idx="1">
                  <c:v>5.7710205358920998E-2</c:v>
                </c:pt>
                <c:pt idx="2">
                  <c:v>0.10387607448232</c:v>
                </c:pt>
                <c:pt idx="3">
                  <c:v>0.13587483986179999</c:v>
                </c:pt>
                <c:pt idx="4">
                  <c:v>1.3009374402143E-2</c:v>
                </c:pt>
                <c:pt idx="5">
                  <c:v>3.3034831546125E-2</c:v>
                </c:pt>
                <c:pt idx="6">
                  <c:v>0.38998744929894003</c:v>
                </c:pt>
                <c:pt idx="7">
                  <c:v>5.5476827645282001E-2</c:v>
                </c:pt>
                <c:pt idx="8">
                  <c:v>7.0765350088742004E-2</c:v>
                </c:pt>
                <c:pt idx="9">
                  <c:v>0.11249281635548</c:v>
                </c:pt>
                <c:pt idx="10">
                  <c:v>6.3888788197338994E-2</c:v>
                </c:pt>
                <c:pt idx="11">
                  <c:v>3.7501796493244997E-2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5A4-46AA-98FA-BA8A1B182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4556416"/>
        <c:axId val="204551824"/>
      </c:lineChart>
      <c:dateAx>
        <c:axId val="20455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551824"/>
        <c:crosses val="autoZero"/>
        <c:auto val="1"/>
        <c:lblOffset val="100"/>
        <c:baseTimeUnit val="months"/>
      </c:dateAx>
      <c:valAx>
        <c:axId val="204551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455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C2535D-E3DC-4001-95C6-A4BAE0D53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A192654-ACDA-48F0-8680-9DBA4E9BECE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75590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500F5E-0B29-4B1A-B753-83B9CC6FAD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F8741-4E41-4261-8269-C2B6CF85F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382440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2018-01-12T15:58:53Z</dcterms:created>
  <dcterms:modified xsi:type="dcterms:W3CDTF">2018-01-12T15:58:57Z</dcterms:modified>
</cp:coreProperties>
</file>