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4D-4F89-AB88-07E840B147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4D-4F89-AB88-07E840B147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4D-4F89-AB88-07E840B147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4D-4F89-AB88-07E840B147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4D-4F89-AB88-07E840B147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4D-4F89-AB88-07E840B147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4D-4F89-AB88-07E840B147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F4D-4F89-AB88-07E840B14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129648"/>
        <c:axId val="288125384"/>
      </c:barChart>
      <c:catAx>
        <c:axId val="28812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25384"/>
        <c:crosses val="autoZero"/>
        <c:auto val="1"/>
        <c:lblAlgn val="ctr"/>
        <c:lblOffset val="100"/>
        <c:noMultiLvlLbl val="0"/>
      </c:catAx>
      <c:valAx>
        <c:axId val="28812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2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6DED7-67B7-4054-8F42-81FBD40E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3CB92D-D465-4954-B489-FAFE61AFE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5092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74B8-F86A-4697-8E54-C59C06221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28CD6-81B6-4887-B5A7-7CDBEB7F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01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2018-01-12T15:54:59Z</dcterms:created>
  <dcterms:modified xsi:type="dcterms:W3CDTF">2018-01-12T15:55:03Z</dcterms:modified>
</cp:coreProperties>
</file>