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29-4015-8837-DC2868D0C7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29-4015-8837-DC2868D0C7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29-4015-8837-DC2868D0C7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3145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29-4015-8837-DC2868D0C7B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29-4015-8837-DC2868D0C7B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Akademie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3292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29-4015-8837-DC2868D0C7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311080"/>
        <c:axId val="211311736"/>
      </c:barChart>
      <c:catAx>
        <c:axId val="21131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11736"/>
        <c:crosses val="autoZero"/>
        <c:auto val="1"/>
        <c:lblAlgn val="ctr"/>
        <c:lblOffset val="100"/>
        <c:noMultiLvlLbl val="0"/>
      </c:catAx>
      <c:valAx>
        <c:axId val="21131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31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4C5A0-0F8F-4CD9-A548-E29AD396F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Post Type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761883-5CA1-470E-B1AF-CA3E936B6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112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CCCDE3-1A84-4A7B-97E6-5D7A813D8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33BE4-A4E3-42FE-A045-2A1C74BDA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9843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by Post Type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Post Type </dc:title>
  <dc:creator>Administrator</dc:creator>
  <cp:lastModifiedBy>Administrator</cp:lastModifiedBy>
  <cp:revision>1</cp:revision>
  <dcterms:created xsi:type="dcterms:W3CDTF">2018-01-12T15:53:57Z</dcterms:created>
  <dcterms:modified xsi:type="dcterms:W3CDTF">2018-01-12T15:54:00Z</dcterms:modified>
</cp:coreProperties>
</file>