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73E-4EC7-A488-2DD904F7791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73E-4EC7-A488-2DD904F7791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73E-4EC7-A488-2DD904F7791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373E-4EC7-A488-2DD904F7791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373E-4EC7-A488-2DD904F7791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373E-4EC7-A488-2DD904F77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763400"/>
        <c:axId val="277763728"/>
      </c:barChart>
      <c:catAx>
        <c:axId val="27776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63728"/>
        <c:crosses val="autoZero"/>
        <c:auto val="1"/>
        <c:lblAlgn val="ctr"/>
        <c:lblOffset val="100"/>
        <c:noMultiLvlLbl val="0"/>
      </c:catAx>
      <c:valAx>
        <c:axId val="27776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6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DC1A-F8B8-4E73-AB2E-FB807E5DC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359043-14FA-4CDA-9C3C-206FF8D2F8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3025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81718-2D3C-4A1D-A1B3-AF23ADC87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8125B-9EF7-41A8-A6FE-83333CB9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87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by Post Type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Post Type </dc:title>
  <dc:creator>Administrator</dc:creator>
  <cp:lastModifiedBy>Administrator</cp:lastModifiedBy>
  <cp:revision>1</cp:revision>
  <dcterms:created xsi:type="dcterms:W3CDTF">2018-01-12T15:53:38Z</dcterms:created>
  <dcterms:modified xsi:type="dcterms:W3CDTF">2018-01-12T15:53:42Z</dcterms:modified>
</cp:coreProperties>
</file>