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70-4E5C-8E11-15E43525B9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70-4E5C-8E11-15E43525B9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70-4E5C-8E11-15E43525B9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70-4E5C-8E11-15E43525B9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70-4E5C-8E11-15E43525B9F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70-4E5C-8E11-15E43525B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3224888"/>
        <c:axId val="203229480"/>
      </c:barChart>
      <c:catAx>
        <c:axId val="20322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229480"/>
        <c:crosses val="autoZero"/>
        <c:auto val="1"/>
        <c:lblAlgn val="ctr"/>
        <c:lblOffset val="100"/>
        <c:noMultiLvlLbl val="0"/>
      </c:catAx>
      <c:valAx>
        <c:axId val="20322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22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51E17-AFD8-4B04-9A16-5FE55096D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BF4485-C034-4978-91E8-80531B656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9330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BAE02-A311-4BDC-8309-207CFC242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C7F1B-DC8F-487E-9967-0FE8A3144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33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2018-01-12T15:52:22Z</dcterms:created>
  <dcterms:modified xsi:type="dcterms:W3CDTF">2018-01-12T15:52:26Z</dcterms:modified>
</cp:coreProperties>
</file>