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10</c:v>
                </c:pt>
                <c:pt idx="7">
                  <c:v>5</c:v>
                </c:pt>
                <c:pt idx="8">
                  <c:v>24</c:v>
                </c:pt>
                <c:pt idx="9">
                  <c:v>15</c:v>
                </c:pt>
                <c:pt idx="10">
                  <c:v>17</c:v>
                </c:pt>
                <c:pt idx="11">
                  <c:v>16</c:v>
                </c:pt>
                <c:pt idx="12">
                  <c:v>25</c:v>
                </c:pt>
                <c:pt idx="13">
                  <c:v>17</c:v>
                </c:pt>
                <c:pt idx="14">
                  <c:v>21</c:v>
                </c:pt>
                <c:pt idx="15">
                  <c:v>13</c:v>
                </c:pt>
                <c:pt idx="16">
                  <c:v>9</c:v>
                </c:pt>
                <c:pt idx="17">
                  <c:v>8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8E-47FE-833B-0B3E7CB74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21704"/>
        <c:axId val="279519080"/>
      </c:lineChart>
      <c:catAx>
        <c:axId val="27952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19080"/>
        <c:crosses val="autoZero"/>
        <c:auto val="1"/>
        <c:lblAlgn val="ctr"/>
        <c:lblOffset val="100"/>
        <c:noMultiLvlLbl val="0"/>
      </c:catAx>
      <c:valAx>
        <c:axId val="27951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2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D465-B495-4615-B656-85B509A35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D29B9-2778-4CB1-A7F3-EEF9C56FF1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4239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A3A35-86CA-4D5B-AB67-5B5A84DE95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30874-4890-4E3E-A058-11A70158D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063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2018-01-12T15:50:20Z</dcterms:created>
  <dcterms:modified xsi:type="dcterms:W3CDTF">2018-01-12T15:50:24Z</dcterms:modified>
</cp:coreProperties>
</file>