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Akademie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31</c:v>
                </c:pt>
                <c:pt idx="1">
                  <c:v>36</c:v>
                </c:pt>
                <c:pt idx="2">
                  <c:v>42</c:v>
                </c:pt>
                <c:pt idx="3">
                  <c:v>37</c:v>
                </c:pt>
                <c:pt idx="4">
                  <c:v>29</c:v>
                </c:pt>
                <c:pt idx="5">
                  <c:v>5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FC-4DD5-BD83-19A537B514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0871832"/>
        <c:axId val="280869536"/>
      </c:barChart>
      <c:catAx>
        <c:axId val="280871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869536"/>
        <c:crosses val="autoZero"/>
        <c:auto val="1"/>
        <c:lblAlgn val="ctr"/>
        <c:lblOffset val="100"/>
        <c:noMultiLvlLbl val="0"/>
      </c:catAx>
      <c:valAx>
        <c:axId val="280869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871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927BA-38EC-440A-A614-7F72DF157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EDB751-3D2D-4128-A257-F23EA9361C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542254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3729EB-C3A7-4DEB-834D-A125F7E11C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EC26DC-5EB3-46E8-9CFA-702756E40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91296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By Weekday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By Weekday</dc:title>
  <dc:creator>Administrator</dc:creator>
  <cp:lastModifiedBy>Administrator</cp:lastModifiedBy>
  <cp:revision>1</cp:revision>
  <dcterms:created xsi:type="dcterms:W3CDTF">2018-01-12T15:49:30Z</dcterms:created>
  <dcterms:modified xsi:type="dcterms:W3CDTF">2018-01-12T15:49:34Z</dcterms:modified>
</cp:coreProperties>
</file>