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FCEC-44E2-8AFC-4FA094E2C9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239856"/>
        <c:axId val="213240512"/>
      </c:barChart>
      <c:catAx>
        <c:axId val="21323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240512"/>
        <c:crosses val="autoZero"/>
        <c:auto val="1"/>
        <c:lblAlgn val="ctr"/>
        <c:lblOffset val="100"/>
        <c:noMultiLvlLbl val="0"/>
      </c:catAx>
      <c:valAx>
        <c:axId val="21324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23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D8C67-AEB4-4597-A60F-C738004D8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DE642B-18F7-49B1-945B-2D1EE16753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08834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528C5-79DA-44FC-8253-E29BC409E2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CD4C5-DC3F-47F0-AF46-173C54B52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3821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By Weekday</dc:title>
  <dc:creator>Administrator</dc:creator>
  <cp:lastModifiedBy>Administrator</cp:lastModifiedBy>
  <cp:revision>1</cp:revision>
  <dcterms:created xsi:type="dcterms:W3CDTF">2018-01-12T15:47:50Z</dcterms:created>
  <dcterms:modified xsi:type="dcterms:W3CDTF">2018-01-12T15:47:53Z</dcterms:modified>
</cp:coreProperties>
</file>