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Akademie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  <c:pt idx="16">
                  <c:v>42856</c:v>
                </c:pt>
                <c:pt idx="17">
                  <c:v>42887</c:v>
                </c:pt>
                <c:pt idx="18">
                  <c:v>42917</c:v>
                </c:pt>
                <c:pt idx="19">
                  <c:v>42948</c:v>
                </c:pt>
                <c:pt idx="20">
                  <c:v>42979</c:v>
                </c:pt>
                <c:pt idx="21">
                  <c:v>43009</c:v>
                </c:pt>
                <c:pt idx="22">
                  <c:v>43040</c:v>
                </c:pt>
                <c:pt idx="23">
                  <c:v>43070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27</c:v>
                </c:pt>
                <c:pt idx="1">
                  <c:v>24</c:v>
                </c:pt>
                <c:pt idx="2">
                  <c:v>34</c:v>
                </c:pt>
                <c:pt idx="3">
                  <c:v>23</c:v>
                </c:pt>
                <c:pt idx="4">
                  <c:v>27</c:v>
                </c:pt>
                <c:pt idx="5">
                  <c:v>31</c:v>
                </c:pt>
                <c:pt idx="6">
                  <c:v>18</c:v>
                </c:pt>
                <c:pt idx="7">
                  <c:v>9</c:v>
                </c:pt>
                <c:pt idx="8">
                  <c:v>17</c:v>
                </c:pt>
                <c:pt idx="9">
                  <c:v>11</c:v>
                </c:pt>
                <c:pt idx="10">
                  <c:v>26</c:v>
                </c:pt>
                <c:pt idx="11">
                  <c:v>17</c:v>
                </c:pt>
                <c:pt idx="12">
                  <c:v>6</c:v>
                </c:pt>
                <c:pt idx="13">
                  <c:v>21</c:v>
                </c:pt>
                <c:pt idx="14">
                  <c:v>9</c:v>
                </c:pt>
                <c:pt idx="15">
                  <c:v>3</c:v>
                </c:pt>
                <c:pt idx="16">
                  <c:v>10</c:v>
                </c:pt>
                <c:pt idx="17">
                  <c:v>16</c:v>
                </c:pt>
                <c:pt idx="18">
                  <c:v>7</c:v>
                </c:pt>
                <c:pt idx="19">
                  <c:v>13</c:v>
                </c:pt>
                <c:pt idx="20">
                  <c:v>13</c:v>
                </c:pt>
                <c:pt idx="21">
                  <c:v>15</c:v>
                </c:pt>
                <c:pt idx="22">
                  <c:v>40</c:v>
                </c:pt>
                <c:pt idx="23">
                  <c:v>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DF-42F3-9811-82667271DE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636176"/>
        <c:axId val="289638800"/>
      </c:lineChart>
      <c:dateAx>
        <c:axId val="289636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638800"/>
        <c:crosses val="autoZero"/>
        <c:auto val="1"/>
        <c:lblOffset val="100"/>
        <c:baseTimeUnit val="months"/>
      </c:dateAx>
      <c:valAx>
        <c:axId val="289638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636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292EF-B7B1-4A5B-B968-A95C5EA22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E973F7-B1DD-4F92-85EC-EDC508604B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3792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2D4336-C48D-4645-9563-C07C2C1D2C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87718-F92A-4A6A-9DF0-4C66ED522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92172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</dc:title>
  <dc:creator>Administrator</dc:creator>
  <cp:lastModifiedBy>Administrator</cp:lastModifiedBy>
  <cp:revision>1</cp:revision>
  <dcterms:created xsi:type="dcterms:W3CDTF">2018-01-12T15:46:53Z</dcterms:created>
  <dcterms:modified xsi:type="dcterms:W3CDTF">2018-01-12T15:46:57Z</dcterms:modified>
</cp:coreProperties>
</file>