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8048F-5AC8-4336-83F5-80505C707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95598-56ED-4E5C-8435-13B8067A7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12678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7046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0869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45415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9250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9331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27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7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9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99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7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6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9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7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6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9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630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10E56-47EC-4432-864E-3EAD5A898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21075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7D80F-7ECF-4B38-92A1-50527BD8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0D8AF-674A-4D8B-8AF3-303D895D9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127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856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12012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4453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3193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161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9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6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06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8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14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2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1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4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144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391D0-5B00-4020-8EEC-DBF7C3AE5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0377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41AD-523F-465E-9001-F585238B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71E49-2137-44A9-A3B3-D4971DE41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560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99871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851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115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79860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2763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8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2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5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8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4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D38EE-D380-475D-B004-2427C7207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51274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2018-01-12T15:07:51Z</dcterms:created>
  <dcterms:modified xsi:type="dcterms:W3CDTF">2018-01-12T15:08:45Z</dcterms:modified>
</cp:coreProperties>
</file>