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Akademie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Sheet1!$A$2:$A$37</c:f>
              <c:numCache>
                <c:formatCode>m/d/yyyy</c:formatCode>
                <c:ptCount val="36"/>
                <c:pt idx="0">
                  <c:v>42005</c:v>
                </c:pt>
                <c:pt idx="1">
                  <c:v>42036</c:v>
                </c:pt>
                <c:pt idx="2">
                  <c:v>42064</c:v>
                </c:pt>
                <c:pt idx="3">
                  <c:v>42095</c:v>
                </c:pt>
                <c:pt idx="4">
                  <c:v>42125</c:v>
                </c:pt>
                <c:pt idx="5">
                  <c:v>42156</c:v>
                </c:pt>
                <c:pt idx="6">
                  <c:v>42186</c:v>
                </c:pt>
                <c:pt idx="7">
                  <c:v>42217</c:v>
                </c:pt>
                <c:pt idx="8">
                  <c:v>42248</c:v>
                </c:pt>
                <c:pt idx="9">
                  <c:v>42278</c:v>
                </c:pt>
                <c:pt idx="10">
                  <c:v>42309</c:v>
                </c:pt>
                <c:pt idx="11">
                  <c:v>42339</c:v>
                </c:pt>
                <c:pt idx="12">
                  <c:v>42370</c:v>
                </c:pt>
                <c:pt idx="13">
                  <c:v>42401</c:v>
                </c:pt>
                <c:pt idx="14">
                  <c:v>42430</c:v>
                </c:pt>
                <c:pt idx="15">
                  <c:v>42461</c:v>
                </c:pt>
                <c:pt idx="16">
                  <c:v>42491</c:v>
                </c:pt>
                <c:pt idx="17">
                  <c:v>42522</c:v>
                </c:pt>
                <c:pt idx="18">
                  <c:v>42552</c:v>
                </c:pt>
                <c:pt idx="19">
                  <c:v>42583</c:v>
                </c:pt>
                <c:pt idx="20">
                  <c:v>42614</c:v>
                </c:pt>
                <c:pt idx="21">
                  <c:v>42644</c:v>
                </c:pt>
                <c:pt idx="22">
                  <c:v>42675</c:v>
                </c:pt>
                <c:pt idx="23">
                  <c:v>42705</c:v>
                </c:pt>
                <c:pt idx="24">
                  <c:v>42736</c:v>
                </c:pt>
                <c:pt idx="25">
                  <c:v>42767</c:v>
                </c:pt>
                <c:pt idx="26">
                  <c:v>42795</c:v>
                </c:pt>
                <c:pt idx="27">
                  <c:v>42826</c:v>
                </c:pt>
                <c:pt idx="28">
                  <c:v>42856</c:v>
                </c:pt>
                <c:pt idx="29">
                  <c:v>42887</c:v>
                </c:pt>
                <c:pt idx="30">
                  <c:v>42917</c:v>
                </c:pt>
                <c:pt idx="31">
                  <c:v>42948</c:v>
                </c:pt>
                <c:pt idx="32">
                  <c:v>42979</c:v>
                </c:pt>
                <c:pt idx="33">
                  <c:v>43009</c:v>
                </c:pt>
                <c:pt idx="34">
                  <c:v>43040</c:v>
                </c:pt>
                <c:pt idx="35">
                  <c:v>43070</c:v>
                </c:pt>
              </c:numCache>
            </c:numRef>
          </c:cat>
          <c:val>
            <c:numRef>
              <c:f>Sheet1!$B$2:$B$37</c:f>
              <c:numCache>
                <c:formatCode>General</c:formatCode>
                <c:ptCount val="36"/>
                <c:pt idx="0">
                  <c:v>8828</c:v>
                </c:pt>
                <c:pt idx="1">
                  <c:v>9012</c:v>
                </c:pt>
                <c:pt idx="2">
                  <c:v>15125</c:v>
                </c:pt>
                <c:pt idx="3">
                  <c:v>16438</c:v>
                </c:pt>
                <c:pt idx="4">
                  <c:v>16701</c:v>
                </c:pt>
                <c:pt idx="5">
                  <c:v>16878</c:v>
                </c:pt>
                <c:pt idx="6">
                  <c:v>17000</c:v>
                </c:pt>
                <c:pt idx="7">
                  <c:v>17102</c:v>
                </c:pt>
                <c:pt idx="8">
                  <c:v>17434</c:v>
                </c:pt>
                <c:pt idx="9">
                  <c:v>17615</c:v>
                </c:pt>
                <c:pt idx="10">
                  <c:v>17836</c:v>
                </c:pt>
                <c:pt idx="11">
                  <c:v>18049</c:v>
                </c:pt>
                <c:pt idx="12">
                  <c:v>19036</c:v>
                </c:pt>
                <c:pt idx="13">
                  <c:v>20832</c:v>
                </c:pt>
                <c:pt idx="14">
                  <c:v>21457</c:v>
                </c:pt>
                <c:pt idx="15">
                  <c:v>21641</c:v>
                </c:pt>
                <c:pt idx="16">
                  <c:v>21763</c:v>
                </c:pt>
                <c:pt idx="17">
                  <c:v>22177</c:v>
                </c:pt>
                <c:pt idx="18">
                  <c:v>22481</c:v>
                </c:pt>
                <c:pt idx="19">
                  <c:v>22532</c:v>
                </c:pt>
                <c:pt idx="20">
                  <c:v>22735</c:v>
                </c:pt>
                <c:pt idx="21">
                  <c:v>22814</c:v>
                </c:pt>
                <c:pt idx="22">
                  <c:v>22979</c:v>
                </c:pt>
                <c:pt idx="23">
                  <c:v>23168</c:v>
                </c:pt>
                <c:pt idx="24">
                  <c:v>23354</c:v>
                </c:pt>
                <c:pt idx="25">
                  <c:v>23514</c:v>
                </c:pt>
                <c:pt idx="26">
                  <c:v>25477</c:v>
                </c:pt>
                <c:pt idx="27">
                  <c:v>26041</c:v>
                </c:pt>
                <c:pt idx="28">
                  <c:v>26229</c:v>
                </c:pt>
                <c:pt idx="29">
                  <c:v>26367</c:v>
                </c:pt>
                <c:pt idx="30">
                  <c:v>26675</c:v>
                </c:pt>
                <c:pt idx="31">
                  <c:v>26848</c:v>
                </c:pt>
                <c:pt idx="32">
                  <c:v>27068</c:v>
                </c:pt>
                <c:pt idx="33">
                  <c:v>27455</c:v>
                </c:pt>
                <c:pt idx="34">
                  <c:v>27719</c:v>
                </c:pt>
                <c:pt idx="35">
                  <c:v>27946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A1-4526-BD9B-BB262D582A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5559048"/>
        <c:axId val="140390664"/>
      </c:lineChart>
      <c:dateAx>
        <c:axId val="215559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0390664"/>
        <c:crosses val="autoZero"/>
        <c:auto val="1"/>
        <c:lblOffset val="100"/>
        <c:baseTimeUnit val="months"/>
      </c:dateAx>
      <c:valAx>
        <c:axId val="140390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5559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B4CC3-B154-45F7-A0CA-538ED0DAC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95F95D-B464-4F61-ABA8-1FD510ED9B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91210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301885-79DB-4F6B-A91B-293A431798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01/01/2015 - 12/31/2017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AE060-5407-48A5-A3DA-5A1D0E1D7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3513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2018-01-12T15:05:41Z</dcterms:created>
  <dcterms:modified xsi:type="dcterms:W3CDTF">2018-01-12T15:05:47Z</dcterms:modified>
</cp:coreProperties>
</file>