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434</c:v>
                </c:pt>
                <c:pt idx="2">
                  <c:v>568</c:v>
                </c:pt>
                <c:pt idx="3">
                  <c:v>347</c:v>
                </c:pt>
                <c:pt idx="4">
                  <c:v>332</c:v>
                </c:pt>
                <c:pt idx="5">
                  <c:v>254</c:v>
                </c:pt>
                <c:pt idx="6">
                  <c:v>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87-400E-8F4F-4D21EA6F10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</c:v>
                </c:pt>
                <c:pt idx="1">
                  <c:v>382</c:v>
                </c:pt>
                <c:pt idx="2">
                  <c:v>496</c:v>
                </c:pt>
                <c:pt idx="3">
                  <c:v>297</c:v>
                </c:pt>
                <c:pt idx="4">
                  <c:v>186</c:v>
                </c:pt>
                <c:pt idx="5">
                  <c:v>128</c:v>
                </c:pt>
                <c:pt idx="6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87-400E-8F4F-4D21EA6F10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670928"/>
        <c:axId val="286678144"/>
      </c:barChart>
      <c:catAx>
        <c:axId val="28667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78144"/>
        <c:crosses val="autoZero"/>
        <c:auto val="1"/>
        <c:lblAlgn val="ctr"/>
        <c:lblOffset val="100"/>
        <c:noMultiLvlLbl val="0"/>
      </c:catAx>
      <c:valAx>
        <c:axId val="28667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7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AA21A-0FF6-4C88-AEDC-92F7B7B0D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61D45A-D6AF-4832-AEB7-3D7EAD35F6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5205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E256A2-4A6F-4EFF-BDD5-6D41F7D91D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02/01/2017 - 02/28/2017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2E937B-14CE-4C4D-A472-129BFCAC8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5503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2017-12-29T14:02:44Z</dcterms:created>
  <dcterms:modified xsi:type="dcterms:W3CDTF">2017-12-29T14:02:48Z</dcterms:modified>
</cp:coreProperties>
</file>