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2FE2-42EE-965C-F03D93B22B2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2FE2-42EE-965C-F03D93B22B2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Sheet1!$D$2</c:f>
            </c:numRef>
          </c:val>
          <c:smooth val="0"/>
          <c:extLst>
            <c:ext xmlns:c16="http://schemas.microsoft.com/office/drawing/2014/chart" uri="{C3380CC4-5D6E-409C-BE32-E72D297353CC}">
              <c16:uniqueId val="{00000002-2FE2-42EE-965C-F03D93B22B2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Sheet1!$E$2</c:f>
            </c:numRef>
          </c:val>
          <c:smooth val="0"/>
          <c:extLst>
            <c:ext xmlns:c16="http://schemas.microsoft.com/office/drawing/2014/chart" uri="{C3380CC4-5D6E-409C-BE32-E72D297353CC}">
              <c16:uniqueId val="{00000003-2FE2-42EE-965C-F03D93B22B2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Sheet1!$F$2</c:f>
            </c:numRef>
          </c:val>
          <c:smooth val="0"/>
          <c:extLst>
            <c:ext xmlns:c16="http://schemas.microsoft.com/office/drawing/2014/chart" uri="{C3380CC4-5D6E-409C-BE32-E72D297353CC}">
              <c16:uniqueId val="{00000004-2FE2-42EE-965C-F03D93B22B2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Sheet1!$G$2</c:f>
            </c:numRef>
          </c:val>
          <c:smooth val="0"/>
          <c:extLst>
            <c:ext xmlns:c16="http://schemas.microsoft.com/office/drawing/2014/chart" uri="{C3380CC4-5D6E-409C-BE32-E72D297353CC}">
              <c16:uniqueId val="{00000005-2FE2-42EE-965C-F03D93B22B2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Sheet1!$H$2</c:f>
            </c:numRef>
          </c:val>
          <c:smooth val="0"/>
          <c:extLst>
            <c:ext xmlns:c16="http://schemas.microsoft.com/office/drawing/2014/chart" uri="{C3380CC4-5D6E-409C-BE32-E72D297353CC}">
              <c16:uniqueId val="{00000006-2FE2-42EE-965C-F03D93B22B2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Sheet1!$I$2</c:f>
            </c:numRef>
          </c:val>
          <c:smooth val="0"/>
          <c:extLst>
            <c:ext xmlns:c16="http://schemas.microsoft.com/office/drawing/2014/chart" uri="{C3380CC4-5D6E-409C-BE32-E72D297353CC}">
              <c16:uniqueId val="{00000007-2FE2-42EE-965C-F03D93B22B22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Sheet1!$J$2</c:f>
            </c:numRef>
          </c:val>
          <c:smooth val="0"/>
          <c:extLst>
            <c:ext xmlns:c16="http://schemas.microsoft.com/office/drawing/2014/chart" uri="{C3380CC4-5D6E-409C-BE32-E72D297353CC}">
              <c16:uniqueId val="{00000008-2FE2-42EE-965C-F03D93B22B22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Sheet1!$K$2</c:f>
            </c:numRef>
          </c:val>
          <c:smooth val="0"/>
          <c:extLst>
            <c:ext xmlns:c16="http://schemas.microsoft.com/office/drawing/2014/chart" uri="{C3380CC4-5D6E-409C-BE32-E72D297353CC}">
              <c16:uniqueId val="{00000009-2FE2-42EE-965C-F03D93B22B22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Sheet1!$L$2</c:f>
            </c:numRef>
          </c:val>
          <c:smooth val="0"/>
          <c:extLst>
            <c:ext xmlns:c16="http://schemas.microsoft.com/office/drawing/2014/chart" uri="{C3380CC4-5D6E-409C-BE32-E72D297353CC}">
              <c16:uniqueId val="{0000000A-2FE2-42EE-965C-F03D93B22B22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Sheet1!$M$2</c:f>
            </c:numRef>
          </c:val>
          <c:smooth val="0"/>
          <c:extLst>
            <c:ext xmlns:c16="http://schemas.microsoft.com/office/drawing/2014/chart" uri="{C3380CC4-5D6E-409C-BE32-E72D297353CC}">
              <c16:uniqueId val="{0000000B-2FE2-42EE-965C-F03D93B22B22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Sheet1!$N$2</c:f>
            </c:numRef>
          </c:val>
          <c:smooth val="0"/>
          <c:extLst>
            <c:ext xmlns:c16="http://schemas.microsoft.com/office/drawing/2014/chart" uri="{C3380CC4-5D6E-409C-BE32-E72D297353CC}">
              <c16:uniqueId val="{0000000C-2FE2-42EE-965C-F03D93B22B22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Sheet1!$O$2</c:f>
            </c:numRef>
          </c:val>
          <c:smooth val="0"/>
          <c:extLst>
            <c:ext xmlns:c16="http://schemas.microsoft.com/office/drawing/2014/chart" uri="{C3380CC4-5D6E-409C-BE32-E72D297353CC}">
              <c16:uniqueId val="{0000000D-2FE2-42EE-965C-F03D93B22B22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Sheet1!$P$2</c:f>
            </c:numRef>
          </c:val>
          <c:smooth val="0"/>
          <c:extLst>
            <c:ext xmlns:c16="http://schemas.microsoft.com/office/drawing/2014/chart" uri="{C3380CC4-5D6E-409C-BE32-E72D297353CC}">
              <c16:uniqueId val="{0000000E-2FE2-42EE-965C-F03D93B22B22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Sheet1!$Q$2</c:f>
            </c:numRef>
          </c:val>
          <c:smooth val="0"/>
          <c:extLst>
            <c:ext xmlns:c16="http://schemas.microsoft.com/office/drawing/2014/chart" uri="{C3380CC4-5D6E-409C-BE32-E72D297353CC}">
              <c16:uniqueId val="{0000000F-2FE2-42EE-965C-F03D93B22B22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Sheet1!$R$2</c:f>
            </c:numRef>
          </c:val>
          <c:smooth val="0"/>
          <c:extLst>
            <c:ext xmlns:c16="http://schemas.microsoft.com/office/drawing/2014/chart" uri="{C3380CC4-5D6E-409C-BE32-E72D297353CC}">
              <c16:uniqueId val="{00000010-2FE2-42EE-965C-F03D93B22B22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Sheet1!$S$2</c:f>
            </c:numRef>
          </c:val>
          <c:smooth val="0"/>
          <c:extLst>
            <c:ext xmlns:c16="http://schemas.microsoft.com/office/drawing/2014/chart" uri="{C3380CC4-5D6E-409C-BE32-E72D297353CC}">
              <c16:uniqueId val="{00000011-2FE2-42EE-965C-F03D93B22B22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Sheet1!$T$2</c:f>
            </c:numRef>
          </c:val>
          <c:smooth val="0"/>
          <c:extLst>
            <c:ext xmlns:c16="http://schemas.microsoft.com/office/drawing/2014/chart" uri="{C3380CC4-5D6E-409C-BE32-E72D297353CC}">
              <c16:uniqueId val="{00000012-2FE2-42EE-965C-F03D93B22B22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Sheet1!$U$2</c:f>
            </c:numRef>
          </c:val>
          <c:smooth val="0"/>
          <c:extLst>
            <c:ext xmlns:c16="http://schemas.microsoft.com/office/drawing/2014/chart" uri="{C3380CC4-5D6E-409C-BE32-E72D297353CC}">
              <c16:uniqueId val="{00000013-2FE2-42EE-965C-F03D93B22B22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Sheet1!$V$2</c:f>
            </c:numRef>
          </c:val>
          <c:smooth val="0"/>
          <c:extLst>
            <c:ext xmlns:c16="http://schemas.microsoft.com/office/drawing/2014/chart" uri="{C3380CC4-5D6E-409C-BE32-E72D297353CC}">
              <c16:uniqueId val="{00000014-2FE2-42EE-965C-F03D93B22B22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Sheet1!$W$2</c:f>
            </c:numRef>
          </c:val>
          <c:smooth val="0"/>
          <c:extLst>
            <c:ext xmlns:c16="http://schemas.microsoft.com/office/drawing/2014/chart" uri="{C3380CC4-5D6E-409C-BE32-E72D297353CC}">
              <c16:uniqueId val="{00000015-2FE2-42EE-965C-F03D93B22B22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Sheet1!$X$2</c:f>
            </c:numRef>
          </c:val>
          <c:smooth val="0"/>
          <c:extLst>
            <c:ext xmlns:c16="http://schemas.microsoft.com/office/drawing/2014/chart" uri="{C3380CC4-5D6E-409C-BE32-E72D297353CC}">
              <c16:uniqueId val="{00000016-2FE2-42EE-965C-F03D93B22B22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Sheet1!$Y$2</c:f>
            </c:numRef>
          </c:val>
          <c:smooth val="0"/>
          <c:extLst>
            <c:ext xmlns:c16="http://schemas.microsoft.com/office/drawing/2014/chart" uri="{C3380CC4-5D6E-409C-BE32-E72D297353CC}">
              <c16:uniqueId val="{00000017-2FE2-42EE-965C-F03D93B22B22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Sheet1!$Z$2</c:f>
            </c:numRef>
          </c:val>
          <c:smooth val="0"/>
          <c:extLst>
            <c:ext xmlns:c16="http://schemas.microsoft.com/office/drawing/2014/chart" uri="{C3380CC4-5D6E-409C-BE32-E72D297353CC}">
              <c16:uniqueId val="{00000018-2FE2-42EE-965C-F03D93B22B22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Sheet1!$AA$2</c:f>
            </c:numRef>
          </c:val>
          <c:smooth val="0"/>
          <c:extLst>
            <c:ext xmlns:c16="http://schemas.microsoft.com/office/drawing/2014/chart" uri="{C3380CC4-5D6E-409C-BE32-E72D297353CC}">
              <c16:uniqueId val="{00000019-2FE2-42EE-965C-F03D93B22B22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Sheet1!$AB$2</c:f>
            </c:numRef>
          </c:val>
          <c:smooth val="0"/>
          <c:extLst>
            <c:ext xmlns:c16="http://schemas.microsoft.com/office/drawing/2014/chart" uri="{C3380CC4-5D6E-409C-BE32-E72D297353CC}">
              <c16:uniqueId val="{0000001A-2FE2-42EE-965C-F03D93B22B22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Sheet1!$AC$2</c:f>
            </c:numRef>
          </c:val>
          <c:smooth val="0"/>
          <c:extLst>
            <c:ext xmlns:c16="http://schemas.microsoft.com/office/drawing/2014/chart" uri="{C3380CC4-5D6E-409C-BE32-E72D297353CC}">
              <c16:uniqueId val="{0000001B-2FE2-42EE-965C-F03D93B22B22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Sheet1!$AD$2</c:f>
            </c:numRef>
          </c:val>
          <c:smooth val="0"/>
          <c:extLst>
            <c:ext xmlns:c16="http://schemas.microsoft.com/office/drawing/2014/chart" uri="{C3380CC4-5D6E-409C-BE32-E72D297353CC}">
              <c16:uniqueId val="{0000001C-2FE2-42EE-965C-F03D93B22B22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Sheet1!$AE$2</c:f>
            </c:numRef>
          </c:val>
          <c:smooth val="0"/>
          <c:extLst>
            <c:ext xmlns:c16="http://schemas.microsoft.com/office/drawing/2014/chart" uri="{C3380CC4-5D6E-409C-BE32-E72D297353CC}">
              <c16:uniqueId val="{0000001D-2FE2-42EE-965C-F03D93B22B22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Sheet1!$AF$2</c:f>
            </c:numRef>
          </c:val>
          <c:smooth val="0"/>
          <c:extLst>
            <c:ext xmlns:c16="http://schemas.microsoft.com/office/drawing/2014/chart" uri="{C3380CC4-5D6E-409C-BE32-E72D297353CC}">
              <c16:uniqueId val="{0000001E-2FE2-42EE-965C-F03D93B22B22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Sheet1!$AG$2</c:f>
            </c:numRef>
          </c:val>
          <c:smooth val="0"/>
          <c:extLst>
            <c:ext xmlns:c16="http://schemas.microsoft.com/office/drawing/2014/chart" uri="{C3380CC4-5D6E-409C-BE32-E72D297353CC}">
              <c16:uniqueId val="{0000001F-2FE2-42EE-965C-F03D93B22B22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Sheet1!$AH$2</c:f>
            </c:numRef>
          </c:val>
          <c:smooth val="0"/>
          <c:extLst>
            <c:ext xmlns:c16="http://schemas.microsoft.com/office/drawing/2014/chart" uri="{C3380CC4-5D6E-409C-BE32-E72D297353CC}">
              <c16:uniqueId val="{00000020-2FE2-42EE-965C-F03D93B22B22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Sheet1!$AI$2</c:f>
            </c:numRef>
          </c:val>
          <c:smooth val="0"/>
          <c:extLst>
            <c:ext xmlns:c16="http://schemas.microsoft.com/office/drawing/2014/chart" uri="{C3380CC4-5D6E-409C-BE32-E72D297353CC}">
              <c16:uniqueId val="{00000021-2FE2-42EE-965C-F03D93B22B22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Sheet1!$AJ$2</c:f>
            </c:numRef>
          </c:val>
          <c:smooth val="0"/>
          <c:extLst>
            <c:ext xmlns:c16="http://schemas.microsoft.com/office/drawing/2014/chart" uri="{C3380CC4-5D6E-409C-BE32-E72D297353CC}">
              <c16:uniqueId val="{00000022-2FE2-42EE-965C-F03D93B22B22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Sheet1!$AK$2</c:f>
            </c:numRef>
          </c:val>
          <c:smooth val="0"/>
          <c:extLst>
            <c:ext xmlns:c16="http://schemas.microsoft.com/office/drawing/2014/chart" uri="{C3380CC4-5D6E-409C-BE32-E72D297353CC}">
              <c16:uniqueId val="{00000023-2FE2-42EE-965C-F03D93B22B22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Sheet1!$AL$2</c:f>
            </c:numRef>
          </c:val>
          <c:smooth val="0"/>
          <c:extLst>
            <c:ext xmlns:c16="http://schemas.microsoft.com/office/drawing/2014/chart" uri="{C3380CC4-5D6E-409C-BE32-E72D297353CC}">
              <c16:uniqueId val="{00000024-2FE2-42EE-965C-F03D93B22B22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Sheet1!$AM$2</c:f>
            </c:numRef>
          </c:val>
          <c:smooth val="0"/>
          <c:extLst>
            <c:ext xmlns:c16="http://schemas.microsoft.com/office/drawing/2014/chart" uri="{C3380CC4-5D6E-409C-BE32-E72D297353CC}">
              <c16:uniqueId val="{00000025-2FE2-42EE-965C-F03D93B22B22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Sheet1!$AN$2</c:f>
            </c:numRef>
          </c:val>
          <c:smooth val="0"/>
          <c:extLst>
            <c:ext xmlns:c16="http://schemas.microsoft.com/office/drawing/2014/chart" uri="{C3380CC4-5D6E-409C-BE32-E72D297353CC}">
              <c16:uniqueId val="{00000026-2FE2-42EE-965C-F03D93B22B22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Sheet1!$AO$2</c:f>
            </c:numRef>
          </c:val>
          <c:smooth val="0"/>
          <c:extLst>
            <c:ext xmlns:c16="http://schemas.microsoft.com/office/drawing/2014/chart" uri="{C3380CC4-5D6E-409C-BE32-E72D297353CC}">
              <c16:uniqueId val="{00000027-2FE2-42EE-965C-F03D93B22B22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Sheet1!$AP$2</c:f>
            </c:numRef>
          </c:val>
          <c:smooth val="0"/>
          <c:extLst>
            <c:ext xmlns:c16="http://schemas.microsoft.com/office/drawing/2014/chart" uri="{C3380CC4-5D6E-409C-BE32-E72D297353CC}">
              <c16:uniqueId val="{00000028-2FE2-42EE-965C-F03D93B22B22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Sheet1!$AQ$2</c:f>
            </c:numRef>
          </c:val>
          <c:smooth val="0"/>
          <c:extLst>
            <c:ext xmlns:c16="http://schemas.microsoft.com/office/drawing/2014/chart" uri="{C3380CC4-5D6E-409C-BE32-E72D297353CC}">
              <c16:uniqueId val="{00000029-2FE2-42EE-965C-F03D93B22B22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Sheet1!$AR$2</c:f>
            </c:numRef>
          </c:val>
          <c:smooth val="0"/>
          <c:extLst>
            <c:ext xmlns:c16="http://schemas.microsoft.com/office/drawing/2014/chart" uri="{C3380CC4-5D6E-409C-BE32-E72D297353CC}">
              <c16:uniqueId val="{0000002A-2FE2-42EE-965C-F03D93B22B22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Sheet1!$AS$2</c:f>
            </c:numRef>
          </c:val>
          <c:smooth val="0"/>
          <c:extLst>
            <c:ext xmlns:c16="http://schemas.microsoft.com/office/drawing/2014/chart" uri="{C3380CC4-5D6E-409C-BE32-E72D297353CC}">
              <c16:uniqueId val="{0000002B-2FE2-42EE-965C-F03D93B22B22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Sheet1!$AT$2</c:f>
            </c:numRef>
          </c:val>
          <c:smooth val="0"/>
          <c:extLst>
            <c:ext xmlns:c16="http://schemas.microsoft.com/office/drawing/2014/chart" uri="{C3380CC4-5D6E-409C-BE32-E72D297353CC}">
              <c16:uniqueId val="{0000002C-2FE2-42EE-965C-F03D93B22B22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Sheet1!$AU$2</c:f>
            </c:numRef>
          </c:val>
          <c:smooth val="0"/>
          <c:extLst>
            <c:ext xmlns:c16="http://schemas.microsoft.com/office/drawing/2014/chart" uri="{C3380CC4-5D6E-409C-BE32-E72D297353CC}">
              <c16:uniqueId val="{0000002D-2FE2-42EE-965C-F03D93B22B22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Sheet1!$AV$2</c:f>
            </c:numRef>
          </c:val>
          <c:smooth val="0"/>
          <c:extLst>
            <c:ext xmlns:c16="http://schemas.microsoft.com/office/drawing/2014/chart" uri="{C3380CC4-5D6E-409C-BE32-E72D297353CC}">
              <c16:uniqueId val="{0000002E-2FE2-42EE-965C-F03D93B22B22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Sheet1!$AW$2</c:f>
            </c:numRef>
          </c:val>
          <c:smooth val="0"/>
          <c:extLst>
            <c:ext xmlns:c16="http://schemas.microsoft.com/office/drawing/2014/chart" uri="{C3380CC4-5D6E-409C-BE32-E72D297353CC}">
              <c16:uniqueId val="{0000002F-2FE2-42EE-965C-F03D93B22B22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Sheet1!$AX$2</c:f>
            </c:numRef>
          </c:val>
          <c:smooth val="0"/>
          <c:extLst>
            <c:ext xmlns:c16="http://schemas.microsoft.com/office/drawing/2014/chart" uri="{C3380CC4-5D6E-409C-BE32-E72D297353CC}">
              <c16:uniqueId val="{00000030-2FE2-42EE-965C-F03D93B22B22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Sheet1!$AY$2</c:f>
            </c:numRef>
          </c:val>
          <c:smooth val="0"/>
          <c:extLst>
            <c:ext xmlns:c16="http://schemas.microsoft.com/office/drawing/2014/chart" uri="{C3380CC4-5D6E-409C-BE32-E72D297353CC}">
              <c16:uniqueId val="{00000031-2FE2-42EE-965C-F03D93B22B22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Sheet1!$AZ$2</c:f>
            </c:numRef>
          </c:val>
          <c:smooth val="0"/>
          <c:extLst>
            <c:ext xmlns:c16="http://schemas.microsoft.com/office/drawing/2014/chart" uri="{C3380CC4-5D6E-409C-BE32-E72D297353CC}">
              <c16:uniqueId val="{00000032-2FE2-42EE-965C-F03D93B22B22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Sheet1!$BA$2</c:f>
            </c:numRef>
          </c:val>
          <c:smooth val="0"/>
          <c:extLst>
            <c:ext xmlns:c16="http://schemas.microsoft.com/office/drawing/2014/chart" uri="{C3380CC4-5D6E-409C-BE32-E72D297353CC}">
              <c16:uniqueId val="{00000033-2FE2-42EE-965C-F03D93B22B22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Sheet1!$BB$2</c:f>
            </c:numRef>
          </c:val>
          <c:smooth val="0"/>
          <c:extLst>
            <c:ext xmlns:c16="http://schemas.microsoft.com/office/drawing/2014/chart" uri="{C3380CC4-5D6E-409C-BE32-E72D297353CC}">
              <c16:uniqueId val="{00000034-2FE2-42EE-965C-F03D93B22B22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Sheet1!$BC$2</c:f>
            </c:numRef>
          </c:val>
          <c:smooth val="0"/>
          <c:extLst>
            <c:ext xmlns:c16="http://schemas.microsoft.com/office/drawing/2014/chart" uri="{C3380CC4-5D6E-409C-BE32-E72D297353CC}">
              <c16:uniqueId val="{00000035-2FE2-42EE-965C-F03D93B22B22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Sheet1!$BD$2</c:f>
            </c:numRef>
          </c:val>
          <c:smooth val="0"/>
          <c:extLst>
            <c:ext xmlns:c16="http://schemas.microsoft.com/office/drawing/2014/chart" uri="{C3380CC4-5D6E-409C-BE32-E72D297353CC}">
              <c16:uniqueId val="{00000036-2FE2-42EE-965C-F03D93B22B22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Sheet1!$BE$2</c:f>
            </c:numRef>
          </c:val>
          <c:smooth val="0"/>
          <c:extLst>
            <c:ext xmlns:c16="http://schemas.microsoft.com/office/drawing/2014/chart" uri="{C3380CC4-5D6E-409C-BE32-E72D297353CC}">
              <c16:uniqueId val="{00000037-2FE2-42EE-965C-F03D93B22B22}"/>
            </c:ext>
          </c:extLst>
        </c:ser>
        <c:ser>
          <c:idx val="56"/>
          <c:order val="56"/>
          <c:tx>
            <c:strRef>
              <c:f>Sheet1!$BF$1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Sheet1!$BF$2</c:f>
            </c:numRef>
          </c:val>
          <c:smooth val="0"/>
          <c:extLst>
            <c:ext xmlns:c16="http://schemas.microsoft.com/office/drawing/2014/chart" uri="{C3380CC4-5D6E-409C-BE32-E72D297353CC}">
              <c16:uniqueId val="{00000038-2FE2-42EE-965C-F03D93B22B22}"/>
            </c:ext>
          </c:extLst>
        </c:ser>
        <c:ser>
          <c:idx val="57"/>
          <c:order val="57"/>
          <c:tx>
            <c:strRef>
              <c:f>Sheet1!$BG$1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Sheet1!$BG$2</c:f>
            </c:numRef>
          </c:val>
          <c:smooth val="0"/>
          <c:extLst>
            <c:ext xmlns:c16="http://schemas.microsoft.com/office/drawing/2014/chart" uri="{C3380CC4-5D6E-409C-BE32-E72D297353CC}">
              <c16:uniqueId val="{00000039-2FE2-42EE-965C-F03D93B22B22}"/>
            </c:ext>
          </c:extLst>
        </c:ser>
        <c:ser>
          <c:idx val="58"/>
          <c:order val="58"/>
          <c:tx>
            <c:strRef>
              <c:f>Sheet1!$BH$1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Sheet1!$BH$2</c:f>
            </c:numRef>
          </c:val>
          <c:smooth val="0"/>
          <c:extLst>
            <c:ext xmlns:c16="http://schemas.microsoft.com/office/drawing/2014/chart" uri="{C3380CC4-5D6E-409C-BE32-E72D297353CC}">
              <c16:uniqueId val="{0000003A-2FE2-42EE-965C-F03D93B22B22}"/>
            </c:ext>
          </c:extLst>
        </c:ser>
        <c:ser>
          <c:idx val="59"/>
          <c:order val="59"/>
          <c:tx>
            <c:strRef>
              <c:f>Sheet1!$BI$1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Sheet1!$BI$2</c:f>
            </c:numRef>
          </c:val>
          <c:smooth val="0"/>
          <c:extLst>
            <c:ext xmlns:c16="http://schemas.microsoft.com/office/drawing/2014/chart" uri="{C3380CC4-5D6E-409C-BE32-E72D297353CC}">
              <c16:uniqueId val="{0000003B-2FE2-42EE-965C-F03D93B22B22}"/>
            </c:ext>
          </c:extLst>
        </c:ser>
        <c:ser>
          <c:idx val="60"/>
          <c:order val="60"/>
          <c:tx>
            <c:strRef>
              <c:f>Sheet1!$BJ$1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Sheet1!$BJ$2</c:f>
            </c:numRef>
          </c:val>
          <c:smooth val="0"/>
          <c:extLst>
            <c:ext xmlns:c16="http://schemas.microsoft.com/office/drawing/2014/chart" uri="{C3380CC4-5D6E-409C-BE32-E72D297353CC}">
              <c16:uniqueId val="{0000003C-2FE2-42EE-965C-F03D93B22B22}"/>
            </c:ext>
          </c:extLst>
        </c:ser>
        <c:ser>
          <c:idx val="61"/>
          <c:order val="61"/>
          <c:tx>
            <c:strRef>
              <c:f>Sheet1!$BK$1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Sheet1!$BK$2</c:f>
            </c:numRef>
          </c:val>
          <c:smooth val="0"/>
          <c:extLst>
            <c:ext xmlns:c16="http://schemas.microsoft.com/office/drawing/2014/chart" uri="{C3380CC4-5D6E-409C-BE32-E72D297353CC}">
              <c16:uniqueId val="{0000003D-2FE2-42EE-965C-F03D93B22B22}"/>
            </c:ext>
          </c:extLst>
        </c:ser>
        <c:ser>
          <c:idx val="62"/>
          <c:order val="62"/>
          <c:tx>
            <c:strRef>
              <c:f>Sheet1!$BL$1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Sheet1!$BL$2</c:f>
            </c:numRef>
          </c:val>
          <c:smooth val="0"/>
          <c:extLst>
            <c:ext xmlns:c16="http://schemas.microsoft.com/office/drawing/2014/chart" uri="{C3380CC4-5D6E-409C-BE32-E72D297353CC}">
              <c16:uniqueId val="{0000003E-2FE2-42EE-965C-F03D93B22B22}"/>
            </c:ext>
          </c:extLst>
        </c:ser>
        <c:ser>
          <c:idx val="63"/>
          <c:order val="63"/>
          <c:tx>
            <c:strRef>
              <c:f>Sheet1!$BM$1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Sheet1!$BM$2</c:f>
            </c:numRef>
          </c:val>
          <c:smooth val="0"/>
          <c:extLst>
            <c:ext xmlns:c16="http://schemas.microsoft.com/office/drawing/2014/chart" uri="{C3380CC4-5D6E-409C-BE32-E72D297353CC}">
              <c16:uniqueId val="{0000003F-2FE2-42EE-965C-F03D93B22B22}"/>
            </c:ext>
          </c:extLst>
        </c:ser>
        <c:ser>
          <c:idx val="64"/>
          <c:order val="64"/>
          <c:tx>
            <c:strRef>
              <c:f>Sheet1!$BN$1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Sheet1!$BN$2</c:f>
            </c:numRef>
          </c:val>
          <c:smooth val="0"/>
          <c:extLst>
            <c:ext xmlns:c16="http://schemas.microsoft.com/office/drawing/2014/chart" uri="{C3380CC4-5D6E-409C-BE32-E72D297353CC}">
              <c16:uniqueId val="{00000040-2FE2-42EE-965C-F03D93B22B22}"/>
            </c:ext>
          </c:extLst>
        </c:ser>
        <c:ser>
          <c:idx val="65"/>
          <c:order val="65"/>
          <c:tx>
            <c:strRef>
              <c:f>Sheet1!$BO$1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Sheet1!$BO$2</c:f>
            </c:numRef>
          </c:val>
          <c:smooth val="0"/>
          <c:extLst>
            <c:ext xmlns:c16="http://schemas.microsoft.com/office/drawing/2014/chart" uri="{C3380CC4-5D6E-409C-BE32-E72D297353CC}">
              <c16:uniqueId val="{00000041-2FE2-42EE-965C-F03D93B22B22}"/>
            </c:ext>
          </c:extLst>
        </c:ser>
        <c:ser>
          <c:idx val="66"/>
          <c:order val="66"/>
          <c:tx>
            <c:strRef>
              <c:f>Sheet1!$BP$1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Sheet1!$BP$2</c:f>
            </c:numRef>
          </c:val>
          <c:smooth val="0"/>
          <c:extLst>
            <c:ext xmlns:c16="http://schemas.microsoft.com/office/drawing/2014/chart" uri="{C3380CC4-5D6E-409C-BE32-E72D297353CC}">
              <c16:uniqueId val="{00000042-2FE2-42EE-965C-F03D93B22B22}"/>
            </c:ext>
          </c:extLst>
        </c:ser>
        <c:ser>
          <c:idx val="67"/>
          <c:order val="67"/>
          <c:tx>
            <c:strRef>
              <c:f>Sheet1!$BQ$1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Sheet1!$BQ$2</c:f>
            </c:numRef>
          </c:val>
          <c:smooth val="0"/>
          <c:extLst>
            <c:ext xmlns:c16="http://schemas.microsoft.com/office/drawing/2014/chart" uri="{C3380CC4-5D6E-409C-BE32-E72D297353CC}">
              <c16:uniqueId val="{00000043-2FE2-42EE-965C-F03D93B22B22}"/>
            </c:ext>
          </c:extLst>
        </c:ser>
        <c:ser>
          <c:idx val="68"/>
          <c:order val="68"/>
          <c:tx>
            <c:strRef>
              <c:f>Sheet1!$BR$1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Sheet1!$BR$2</c:f>
            </c:numRef>
          </c:val>
          <c:smooth val="0"/>
          <c:extLst>
            <c:ext xmlns:c16="http://schemas.microsoft.com/office/drawing/2014/chart" uri="{C3380CC4-5D6E-409C-BE32-E72D297353CC}">
              <c16:uniqueId val="{00000044-2FE2-42EE-965C-F03D93B22B22}"/>
            </c:ext>
          </c:extLst>
        </c:ser>
        <c:ser>
          <c:idx val="69"/>
          <c:order val="69"/>
          <c:tx>
            <c:strRef>
              <c:f>Sheet1!$BS$1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Sheet1!$BS$2</c:f>
            </c:numRef>
          </c:val>
          <c:smooth val="0"/>
          <c:extLst>
            <c:ext xmlns:c16="http://schemas.microsoft.com/office/drawing/2014/chart" uri="{C3380CC4-5D6E-409C-BE32-E72D297353CC}">
              <c16:uniqueId val="{00000045-2FE2-42EE-965C-F03D93B22B22}"/>
            </c:ext>
          </c:extLst>
        </c:ser>
        <c:ser>
          <c:idx val="70"/>
          <c:order val="70"/>
          <c:tx>
            <c:strRef>
              <c:f>Sheet1!$BT$1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Sheet1!$BT$2</c:f>
            </c:numRef>
          </c:val>
          <c:smooth val="0"/>
          <c:extLst>
            <c:ext xmlns:c16="http://schemas.microsoft.com/office/drawing/2014/chart" uri="{C3380CC4-5D6E-409C-BE32-E72D297353CC}">
              <c16:uniqueId val="{00000046-2FE2-42EE-965C-F03D93B22B22}"/>
            </c:ext>
          </c:extLst>
        </c:ser>
        <c:ser>
          <c:idx val="71"/>
          <c:order val="71"/>
          <c:tx>
            <c:strRef>
              <c:f>Sheet1!$BU$1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Sheet1!$BU$2</c:f>
            </c:numRef>
          </c:val>
          <c:smooth val="0"/>
          <c:extLst>
            <c:ext xmlns:c16="http://schemas.microsoft.com/office/drawing/2014/chart" uri="{C3380CC4-5D6E-409C-BE32-E72D297353CC}">
              <c16:uniqueId val="{00000047-2FE2-42EE-965C-F03D93B22B22}"/>
            </c:ext>
          </c:extLst>
        </c:ser>
        <c:ser>
          <c:idx val="72"/>
          <c:order val="72"/>
          <c:tx>
            <c:strRef>
              <c:f>Sheet1!$BV$1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Sheet1!$BV$2</c:f>
            </c:numRef>
          </c:val>
          <c:smooth val="0"/>
          <c:extLst>
            <c:ext xmlns:c16="http://schemas.microsoft.com/office/drawing/2014/chart" uri="{C3380CC4-5D6E-409C-BE32-E72D297353CC}">
              <c16:uniqueId val="{00000048-2FE2-42EE-965C-F03D93B22B22}"/>
            </c:ext>
          </c:extLst>
        </c:ser>
        <c:ser>
          <c:idx val="73"/>
          <c:order val="73"/>
          <c:tx>
            <c:strRef>
              <c:f>Sheet1!$BW$1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Sheet1!$BW$2</c:f>
            </c:numRef>
          </c:val>
          <c:smooth val="0"/>
          <c:extLst>
            <c:ext xmlns:c16="http://schemas.microsoft.com/office/drawing/2014/chart" uri="{C3380CC4-5D6E-409C-BE32-E72D297353CC}">
              <c16:uniqueId val="{00000049-2FE2-42EE-965C-F03D93B22B22}"/>
            </c:ext>
          </c:extLst>
        </c:ser>
        <c:ser>
          <c:idx val="74"/>
          <c:order val="74"/>
          <c:tx>
            <c:strRef>
              <c:f>Sheet1!$BX$1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Sheet1!$BX$2</c:f>
            </c:numRef>
          </c:val>
          <c:smooth val="0"/>
          <c:extLst>
            <c:ext xmlns:c16="http://schemas.microsoft.com/office/drawing/2014/chart" uri="{C3380CC4-5D6E-409C-BE32-E72D297353CC}">
              <c16:uniqueId val="{0000004A-2FE2-42EE-965C-F03D93B22B22}"/>
            </c:ext>
          </c:extLst>
        </c:ser>
        <c:ser>
          <c:idx val="75"/>
          <c:order val="75"/>
          <c:tx>
            <c:strRef>
              <c:f>Sheet1!$BY$1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Sheet1!$BY$2</c:f>
            </c:numRef>
          </c:val>
          <c:smooth val="0"/>
          <c:extLst>
            <c:ext xmlns:c16="http://schemas.microsoft.com/office/drawing/2014/chart" uri="{C3380CC4-5D6E-409C-BE32-E72D297353CC}">
              <c16:uniqueId val="{0000004B-2FE2-42EE-965C-F03D93B22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271928"/>
        <c:axId val="212272912"/>
      </c:lineChart>
      <c:catAx>
        <c:axId val="21227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272912"/>
        <c:crosses val="autoZero"/>
        <c:auto val="1"/>
        <c:lblAlgn val="ctr"/>
        <c:lblOffset val="100"/>
        <c:noMultiLvlLbl val="0"/>
      </c:catAx>
      <c:valAx>
        <c:axId val="21227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27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B2893-9893-455B-8821-236FCDE6E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8D2B65-A269-43A8-BE4F-D3DA3CB090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1506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25669-0877-493B-B3AC-3D79441D3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BA1A2-39C6-4967-9531-6C3A78AA6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319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2017-12-28T13:18:06Z</dcterms:created>
  <dcterms:modified xsi:type="dcterms:W3CDTF">2017-12-28T13:18:15Z</dcterms:modified>
</cp:coreProperties>
</file>