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42767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43704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2E-4718-8C1D-840219A4DC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42767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123993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2E-4718-8C1D-840219A4DC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125008"/>
        <c:axId val="287121072"/>
      </c:areaChart>
      <c:dateAx>
        <c:axId val="28712500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21072"/>
        <c:crosses val="autoZero"/>
        <c:auto val="1"/>
        <c:lblOffset val="100"/>
        <c:baseTimeUnit val="days"/>
      </c:dateAx>
      <c:valAx>
        <c:axId val="28712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250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9E422-AEB6-497B-8954-332BFDA8C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6CA263-EDF2-4510-B683-B1351AFB03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1228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F773C-78AF-4292-ACED-D9257C145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D1451-A432-4A4C-9323-7ED1EF34B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4797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2017-12-27T13:39:55Z</dcterms:created>
  <dcterms:modified xsi:type="dcterms:W3CDTF">2017-12-27T13:39:59Z</dcterms:modified>
</cp:coreProperties>
</file>