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42979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963732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30-4EDF-966D-6B3202A313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42979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742224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30-4EDF-966D-6B3202A31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621448"/>
        <c:axId val="296623744"/>
      </c:areaChart>
      <c:dateAx>
        <c:axId val="29662144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23744"/>
        <c:crosses val="autoZero"/>
        <c:auto val="1"/>
        <c:lblOffset val="100"/>
        <c:baseTimeUnit val="days"/>
      </c:dateAx>
      <c:valAx>
        <c:axId val="29662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6214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B423-30A4-48CC-A2D9-5E7B2548B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FB334D-02CA-40C8-966A-CB6C849B6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9179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6AB9F-3489-43D3-99D8-2AAFF00641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D0A73-5242-4EEF-A5D6-BE6AA562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01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2017-12-22T10:25:07Z</dcterms:created>
  <dcterms:modified xsi:type="dcterms:W3CDTF">2017-12-22T10:25:13Z</dcterms:modified>
</cp:coreProperties>
</file>