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64645-8437-4B52-96EA-42984D41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6F8AB-BE4A-4C48-8D7E-89B0353B6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686293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32071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7799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8489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8833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1039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0281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4197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2045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0129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913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9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58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5A43D-8227-434F-81F4-6FF7FB64C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1322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2017-12-21T14:24:51Z</dcterms:created>
  <dcterms:modified xsi:type="dcterms:W3CDTF">2017-12-21T14:24:55Z</dcterms:modified>
</cp:coreProperties>
</file>