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(हिन्दी)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835741</c:v>
                </c:pt>
                <c:pt idx="1">
                  <c:v>534674</c:v>
                </c:pt>
                <c:pt idx="2">
                  <c:v>526207</c:v>
                </c:pt>
                <c:pt idx="3">
                  <c:v>895080</c:v>
                </c:pt>
                <c:pt idx="4">
                  <c:v>1008822</c:v>
                </c:pt>
                <c:pt idx="5">
                  <c:v>512840</c:v>
                </c:pt>
                <c:pt idx="6">
                  <c:v>246532</c:v>
                </c:pt>
                <c:pt idx="7">
                  <c:v>207359</c:v>
                </c:pt>
                <c:pt idx="8">
                  <c:v>302432</c:v>
                </c:pt>
                <c:pt idx="9">
                  <c:v>503522</c:v>
                </c:pt>
                <c:pt idx="10">
                  <c:v>1277121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FF-492C-8ECD-E331662D0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743128"/>
        <c:axId val="220743784"/>
      </c:lineChart>
      <c:dateAx>
        <c:axId val="22074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743784"/>
        <c:crosses val="autoZero"/>
        <c:auto val="1"/>
        <c:lblOffset val="100"/>
        <c:baseTimeUnit val="months"/>
      </c:dateAx>
      <c:valAx>
        <c:axId val="22074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74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1BA35-8D1D-4CE0-B960-4E09777C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8C53B6-A4CB-4FF9-AD1B-481A399E38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624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69D2A-3431-455D-8E40-E60D7BE2F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B57C5-251E-4961-A87A-16409607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372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2017-12-18T12:18:28Z</dcterms:created>
  <dcterms:modified xsi:type="dcterms:W3CDTF">2017-12-18T12:18:31Z</dcterms:modified>
</cp:coreProperties>
</file>