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(हिन्दी)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411</c:v>
                </c:pt>
                <c:pt idx="1">
                  <c:v>384</c:v>
                </c:pt>
                <c:pt idx="2">
                  <c:v>393</c:v>
                </c:pt>
                <c:pt idx="3">
                  <c:v>333</c:v>
                </c:pt>
                <c:pt idx="4">
                  <c:v>228</c:v>
                </c:pt>
                <c:pt idx="5">
                  <c:v>203</c:v>
                </c:pt>
                <c:pt idx="6">
                  <c:v>220</c:v>
                </c:pt>
                <c:pt idx="7">
                  <c:v>253</c:v>
                </c:pt>
                <c:pt idx="8">
                  <c:v>242</c:v>
                </c:pt>
                <c:pt idx="9">
                  <c:v>180</c:v>
                </c:pt>
                <c:pt idx="10">
                  <c:v>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2F-43B7-98AF-6C8D05819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69992"/>
        <c:axId val="278770648"/>
      </c:lineChart>
      <c:dateAx>
        <c:axId val="27876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70648"/>
        <c:crosses val="autoZero"/>
        <c:auto val="1"/>
        <c:lblOffset val="100"/>
        <c:baseTimeUnit val="months"/>
      </c:dateAx>
      <c:valAx>
        <c:axId val="27877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6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1B21-3836-4FC5-A5B9-7AADC1FEF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53929A-A0D8-46D3-BBA2-C2F0F88271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7348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43188-0F85-44AE-8453-FA0D69888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1CDD8-AAF4-4200-B632-C1E839300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91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2017-12-18T09:44:44Z</dcterms:created>
  <dcterms:modified xsi:type="dcterms:W3CDTF">2017-12-18T09:44:47Z</dcterms:modified>
</cp:coreProperties>
</file>