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4818-4398-9BBF-74ABF2BDC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75912"/>
        <c:axId val="279975256"/>
      </c:lineChart>
      <c:catAx>
        <c:axId val="27997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5256"/>
        <c:crosses val="autoZero"/>
        <c:auto val="1"/>
        <c:lblAlgn val="ctr"/>
        <c:lblOffset val="100"/>
        <c:noMultiLvlLbl val="0"/>
      </c:catAx>
      <c:valAx>
        <c:axId val="27997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2A30A-E752-4234-9DE0-2B0208B9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Avg. Interactions over Time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ADD31A-164D-4C8F-9F76-F9D9069B6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181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36263-B0CE-4149-B5EC-E06456037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D7ECB-ECAA-40A2-B17C-EE26241F2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453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Avg. Interactions over Time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Avg. Interactions over Time </dc:title>
  <dc:creator>Administrator</dc:creator>
  <cp:lastModifiedBy>Administrator</cp:lastModifiedBy>
  <cp:revision>1</cp:revision>
  <dcterms:created xsi:type="dcterms:W3CDTF">2017-12-18T09:44:32Z</dcterms:created>
  <dcterms:modified xsi:type="dcterms:W3CDTF">2017-12-18T09:44:35Z</dcterms:modified>
</cp:coreProperties>
</file>