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(हिन्दी)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16487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B-45A0-A0A3-39B1D3E1CE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(हिन्दी)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EB-45A0-A0A3-39B1D3E1CE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(हिन्दी)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EB-45A0-A0A3-39B1D3E1CE1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(हिन्दी)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EB-45A0-A0A3-39B1D3E1CE1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(हिन्दी)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EB-45A0-A0A3-39B1D3E1C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841328"/>
        <c:axId val="283843296"/>
      </c:barChart>
      <c:catAx>
        <c:axId val="28384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43296"/>
        <c:crosses val="autoZero"/>
        <c:auto val="1"/>
        <c:lblAlgn val="ctr"/>
        <c:lblOffset val="100"/>
        <c:noMultiLvlLbl val="0"/>
      </c:catAx>
      <c:valAx>
        <c:axId val="283843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4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B3878-C11B-4FD4-9F59-49CDB7097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0D9315-3AC3-44D7-A11B-3D1297D913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106906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90180A-709C-42C5-8A46-9974DD768E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2A9495-68F8-4B76-80AB-B28347909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0297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2017-12-15T15:53:17Z</dcterms:created>
  <dcterms:modified xsi:type="dcterms:W3CDTF">2017-12-15T15:53:21Z</dcterms:modified>
</cp:coreProperties>
</file>