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(हिन्दी)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1901</c:v>
                </c:pt>
                <c:pt idx="1">
                  <c:v>1662</c:v>
                </c:pt>
                <c:pt idx="2">
                  <c:v>1731</c:v>
                </c:pt>
                <c:pt idx="3">
                  <c:v>1720</c:v>
                </c:pt>
                <c:pt idx="4">
                  <c:v>1713</c:v>
                </c:pt>
                <c:pt idx="5">
                  <c:v>1550</c:v>
                </c:pt>
                <c:pt idx="6">
                  <c:v>1559</c:v>
                </c:pt>
                <c:pt idx="7">
                  <c:v>1508</c:v>
                </c:pt>
                <c:pt idx="8">
                  <c:v>1476</c:v>
                </c:pt>
                <c:pt idx="9">
                  <c:v>1361</c:v>
                </c:pt>
                <c:pt idx="10">
                  <c:v>1361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3-4CE2-AA52-EA6A30A74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201144"/>
        <c:axId val="234206392"/>
      </c:lineChart>
      <c:dateAx>
        <c:axId val="23420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06392"/>
        <c:crosses val="autoZero"/>
        <c:auto val="1"/>
        <c:lblOffset val="100"/>
        <c:baseTimeUnit val="months"/>
      </c:dateAx>
      <c:valAx>
        <c:axId val="23420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0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3338-2A7C-4AC6-9269-273267124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38AD2-1925-4A00-B2BB-CCA9C42B3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923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7F24C-56B5-4392-9B27-67665F84F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AC4AC-CC56-4260-9669-A93522A6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96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2017-12-15T15:49:44Z</dcterms:created>
  <dcterms:modified xsi:type="dcterms:W3CDTF">2017-12-15T15:49:48Z</dcterms:modified>
</cp:coreProperties>
</file>