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0D89-45DC-928C-F670A1FDD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14656"/>
        <c:axId val="284114984"/>
      </c:lineChart>
      <c:catAx>
        <c:axId val="28411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14984"/>
        <c:crosses val="autoZero"/>
        <c:auto val="1"/>
        <c:lblAlgn val="ctr"/>
        <c:lblOffset val="100"/>
        <c:noMultiLvlLbl val="0"/>
      </c:catAx>
      <c:valAx>
        <c:axId val="28411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1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7CE02-CE3D-4B4C-8001-0AF55677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65BF83-CD64-4930-80EF-1C5F0D50AE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5245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D530A-46F8-4D17-AF78-B123375F1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6A82A-5E70-4E31-9A60-A5C2D0F78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8107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2017-12-15T15:49:17Z</dcterms:created>
  <dcterms:modified xsi:type="dcterms:W3CDTF">2017-12-15T15:49:20Z</dcterms:modified>
</cp:coreProperties>
</file>