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2D77-41E7-B2E5-CE0F041F4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96168"/>
        <c:axId val="276789280"/>
      </c:lineChart>
      <c:catAx>
        <c:axId val="2767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89280"/>
        <c:crosses val="autoZero"/>
        <c:auto val="1"/>
        <c:lblAlgn val="ctr"/>
        <c:lblOffset val="100"/>
        <c:noMultiLvlLbl val="0"/>
      </c:catAx>
      <c:valAx>
        <c:axId val="27678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9EBF-CAF0-4EF3-AC75-BB420CCD3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4EE4F0-7BF8-425C-8C79-B55E521219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67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EE9CA-5C0B-48E3-BBAD-18F157419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E4649-89C5-4312-BDE1-C1C8C7E8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7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2017-12-15T15:48:48Z</dcterms:created>
  <dcterms:modified xsi:type="dcterms:W3CDTF">2017-12-15T15:48:52Z</dcterms:modified>
</cp:coreProperties>
</file>