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Sheet1!$B$2:$B$12</c:f>
            </c:numRef>
          </c:val>
          <c:smooth val="0"/>
          <c:extLst>
            <c:ext xmlns:c16="http://schemas.microsoft.com/office/drawing/2014/chart" uri="{C3380CC4-5D6E-409C-BE32-E72D297353CC}">
              <c16:uniqueId val="{00000000-6CAA-4ED2-B4D0-AB8823424F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762992"/>
        <c:axId val="228283312"/>
      </c:lineChart>
      <c:catAx>
        <c:axId val="28876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283312"/>
        <c:crosses val="autoZero"/>
        <c:auto val="1"/>
        <c:lblAlgn val="ctr"/>
        <c:lblOffset val="100"/>
        <c:noMultiLvlLbl val="0"/>
      </c:catAx>
      <c:valAx>
        <c:axId val="228283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6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865B2-F577-40A9-AB92-A103803FD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AEB2C6-04F8-426B-A669-3A4753D1A1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59287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AD745A-6114-4AE1-9C18-25DE6017B1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2B29AA-3D4B-4FF1-AA2C-7A929DCBD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6491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2017-12-15T15:48:32Z</dcterms:created>
  <dcterms:modified xsi:type="dcterms:W3CDTF">2017-12-15T15:48:36Z</dcterms:modified>
</cp:coreProperties>
</file>