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7DC4-4559-AF29-24C21BCF6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46608"/>
        <c:axId val="280445296"/>
      </c:lineChart>
      <c:catAx>
        <c:axId val="28044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45296"/>
        <c:crosses val="autoZero"/>
        <c:auto val="1"/>
        <c:lblAlgn val="ctr"/>
        <c:lblOffset val="100"/>
        <c:noMultiLvlLbl val="0"/>
      </c:catAx>
      <c:valAx>
        <c:axId val="28044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4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0D687-D188-4168-ABE5-FCC18E2A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017100-B421-4AFE-AC75-350DCB5351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052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AB8E5-7BB1-4BEE-8CED-CCE863367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F732C-BA5A-4060-9435-565F9A92C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90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2017-12-15T15:48:16Z</dcterms:created>
  <dcterms:modified xsi:type="dcterms:W3CDTF">2017-12-15T15:48:20Z</dcterms:modified>
</cp:coreProperties>
</file>