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(हिन्दी)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22730</c:v>
                </c:pt>
                <c:pt idx="1">
                  <c:v>18167</c:v>
                </c:pt>
                <c:pt idx="2">
                  <c:v>21400</c:v>
                </c:pt>
                <c:pt idx="3">
                  <c:v>7431</c:v>
                </c:pt>
                <c:pt idx="4">
                  <c:v>8492</c:v>
                </c:pt>
                <c:pt idx="5">
                  <c:v>5651</c:v>
                </c:pt>
                <c:pt idx="6">
                  <c:v>4259</c:v>
                </c:pt>
                <c:pt idx="7">
                  <c:v>4616</c:v>
                </c:pt>
                <c:pt idx="8">
                  <c:v>-1752</c:v>
                </c:pt>
                <c:pt idx="9">
                  <c:v>1766</c:v>
                </c:pt>
                <c:pt idx="10">
                  <c:v>-589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E2-46FA-A213-D58A3A60F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86216"/>
        <c:axId val="279982280"/>
      </c:lineChart>
      <c:dateAx>
        <c:axId val="279986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82280"/>
        <c:crosses val="autoZero"/>
        <c:auto val="1"/>
        <c:lblOffset val="100"/>
        <c:baseTimeUnit val="months"/>
      </c:dateAx>
      <c:valAx>
        <c:axId val="27998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8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0390E-688D-4B1D-A9C9-E4320424F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6390B9-86F1-46E6-9616-45831ECAB5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4537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395B2-FA21-402F-BA13-9F3525D19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C724F-1298-490C-9729-B99F6CF6A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25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2017-12-15T15:47:53Z</dcterms:created>
  <dcterms:modified xsi:type="dcterms:W3CDTF">2017-12-15T15:47:56Z</dcterms:modified>
</cp:coreProperties>
</file>