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(Bahasa Indonesia)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9F-4E60-A3A3-9E7685FD2D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(Bahasa Indonesia)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9F-4E60-A3A3-9E7685FD2D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(Bahasa Indonesia)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9F-4E60-A3A3-9E7685FD2D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(Bahasa Indonesia)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9F-4E60-A3A3-9E7685FD2D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(Bahasa Indonesia)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9F-4E60-A3A3-9E7685FD2D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(Bahasa Indonesia)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9F-4E60-A3A3-9E7685FD2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878288"/>
        <c:axId val="235329896"/>
      </c:barChart>
      <c:catAx>
        <c:axId val="23387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29896"/>
        <c:crosses val="autoZero"/>
        <c:auto val="1"/>
        <c:lblAlgn val="ctr"/>
        <c:lblOffset val="100"/>
        <c:noMultiLvlLbl val="0"/>
      </c:catAx>
      <c:valAx>
        <c:axId val="23532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87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9F76E-EFA8-426B-939E-C80693616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DDD57A-BCDA-4A7F-BE3B-5F5081B851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0452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E13CA-C280-40E9-950C-A2C09F824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20E59-EA57-492D-9B51-4FB90E92F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120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2017-12-15T15:44:14Z</dcterms:created>
  <dcterms:modified xsi:type="dcterms:W3CDTF">2017-12-15T15:44:17Z</dcterms:modified>
</cp:coreProperties>
</file>