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5010592</c:v>
                </c:pt>
                <c:pt idx="1">
                  <c:v>3704376</c:v>
                </c:pt>
                <c:pt idx="2">
                  <c:v>3523083</c:v>
                </c:pt>
                <c:pt idx="3">
                  <c:v>3763858</c:v>
                </c:pt>
                <c:pt idx="4">
                  <c:v>5000768</c:v>
                </c:pt>
                <c:pt idx="5">
                  <c:v>3771000</c:v>
                </c:pt>
                <c:pt idx="6">
                  <c:v>1483505</c:v>
                </c:pt>
                <c:pt idx="7">
                  <c:v>1599379</c:v>
                </c:pt>
                <c:pt idx="8">
                  <c:v>1107992</c:v>
                </c:pt>
                <c:pt idx="9">
                  <c:v>1026308</c:v>
                </c:pt>
                <c:pt idx="10">
                  <c:v>1085209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B3-4264-9190-16A0066A53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111631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B3-4264-9190-16A0066A53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7079600"/>
        <c:axId val="277077632"/>
      </c:areaChart>
      <c:dateAx>
        <c:axId val="27707960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77632"/>
        <c:crosses val="autoZero"/>
        <c:auto val="1"/>
        <c:lblOffset val="100"/>
        <c:baseTimeUnit val="months"/>
      </c:dateAx>
      <c:valAx>
        <c:axId val="27707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796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016AF-99E2-464D-B451-B6F3524F6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0D5A51-6517-4D0D-A8AF-0D48A6D954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8964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02260-77DE-432B-9DA0-35FBD2785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190C5-F14D-43D8-9C23-54EDA1A66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2453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2017-12-15T15:43:03Z</dcterms:created>
  <dcterms:modified xsi:type="dcterms:W3CDTF">2017-12-15T15:43:06Z</dcterms:modified>
</cp:coreProperties>
</file>