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2099488</c:v>
                </c:pt>
                <c:pt idx="1">
                  <c:v>1682315</c:v>
                </c:pt>
                <c:pt idx="2">
                  <c:v>1337203</c:v>
                </c:pt>
                <c:pt idx="3">
                  <c:v>1648572</c:v>
                </c:pt>
                <c:pt idx="4">
                  <c:v>2008676</c:v>
                </c:pt>
                <c:pt idx="5">
                  <c:v>2398833</c:v>
                </c:pt>
                <c:pt idx="6">
                  <c:v>1044714</c:v>
                </c:pt>
                <c:pt idx="7">
                  <c:v>3645230</c:v>
                </c:pt>
                <c:pt idx="8">
                  <c:v>2671657</c:v>
                </c:pt>
                <c:pt idx="9">
                  <c:v>1799126</c:v>
                </c:pt>
                <c:pt idx="10">
                  <c:v>1064136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C8-4415-A4CB-1C11BEB081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130191</c:v>
                </c:pt>
                <c:pt idx="4">
                  <c:v>160826</c:v>
                </c:pt>
                <c:pt idx="5">
                  <c:v>293132</c:v>
                </c:pt>
                <c:pt idx="6">
                  <c:v>46854</c:v>
                </c:pt>
                <c:pt idx="7">
                  <c:v>17023</c:v>
                </c:pt>
                <c:pt idx="8">
                  <c:v>60085</c:v>
                </c:pt>
                <c:pt idx="9">
                  <c:v>0</c:v>
                </c:pt>
                <c:pt idx="10">
                  <c:v>136494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C8-4415-A4CB-1C11BEB08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120184"/>
        <c:axId val="291119528"/>
      </c:areaChart>
      <c:dateAx>
        <c:axId val="29112018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19528"/>
        <c:crosses val="autoZero"/>
        <c:auto val="1"/>
        <c:lblOffset val="100"/>
        <c:baseTimeUnit val="months"/>
      </c:dateAx>
      <c:valAx>
        <c:axId val="29111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201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40031-337D-47D4-A154-87304CB03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4921A8-A84B-4AFC-98E7-026C41B879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185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00D6-D28E-474A-ADE7-2B9B3CC5E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E9948-5E39-47E2-9B2C-12AD8C6A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4267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2017-12-15T15:41:38Z</dcterms:created>
  <dcterms:modified xsi:type="dcterms:W3CDTF">2017-12-15T15:41:41Z</dcterms:modified>
</cp:coreProperties>
</file>