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DW (Bahasa Indonesia)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Sheet1!$A$2:$A$2177</c:f>
              <c:numCache>
                <c:formatCode>m/d/yyyy</c:formatCode>
                <c:ptCount val="2176"/>
                <c:pt idx="0">
                  <c:v>42979</c:v>
                </c:pt>
                <c:pt idx="1">
                  <c:v>42979</c:v>
                </c:pt>
                <c:pt idx="2">
                  <c:v>42979</c:v>
                </c:pt>
                <c:pt idx="3">
                  <c:v>42979</c:v>
                </c:pt>
                <c:pt idx="4">
                  <c:v>42979</c:v>
                </c:pt>
                <c:pt idx="5">
                  <c:v>42979</c:v>
                </c:pt>
                <c:pt idx="6">
                  <c:v>42979</c:v>
                </c:pt>
                <c:pt idx="7">
                  <c:v>42979</c:v>
                </c:pt>
                <c:pt idx="8">
                  <c:v>42979</c:v>
                </c:pt>
                <c:pt idx="9">
                  <c:v>42979</c:v>
                </c:pt>
                <c:pt idx="10">
                  <c:v>42979</c:v>
                </c:pt>
                <c:pt idx="11">
                  <c:v>42979</c:v>
                </c:pt>
                <c:pt idx="12">
                  <c:v>42979</c:v>
                </c:pt>
                <c:pt idx="13">
                  <c:v>42979</c:v>
                </c:pt>
                <c:pt idx="14">
                  <c:v>42979</c:v>
                </c:pt>
                <c:pt idx="15">
                  <c:v>42979</c:v>
                </c:pt>
                <c:pt idx="16">
                  <c:v>42979</c:v>
                </c:pt>
                <c:pt idx="17">
                  <c:v>42980</c:v>
                </c:pt>
                <c:pt idx="18">
                  <c:v>42980</c:v>
                </c:pt>
                <c:pt idx="19">
                  <c:v>42980</c:v>
                </c:pt>
                <c:pt idx="20">
                  <c:v>42980</c:v>
                </c:pt>
                <c:pt idx="21">
                  <c:v>42980</c:v>
                </c:pt>
                <c:pt idx="22">
                  <c:v>42980</c:v>
                </c:pt>
                <c:pt idx="23">
                  <c:v>42980</c:v>
                </c:pt>
                <c:pt idx="24">
                  <c:v>42980</c:v>
                </c:pt>
                <c:pt idx="25">
                  <c:v>42980</c:v>
                </c:pt>
                <c:pt idx="26">
                  <c:v>42980</c:v>
                </c:pt>
                <c:pt idx="27">
                  <c:v>42980</c:v>
                </c:pt>
                <c:pt idx="28">
                  <c:v>42980</c:v>
                </c:pt>
                <c:pt idx="29">
                  <c:v>42980</c:v>
                </c:pt>
                <c:pt idx="30">
                  <c:v>42980</c:v>
                </c:pt>
                <c:pt idx="31">
                  <c:v>42980</c:v>
                </c:pt>
                <c:pt idx="32">
                  <c:v>42980</c:v>
                </c:pt>
                <c:pt idx="33">
                  <c:v>42980</c:v>
                </c:pt>
                <c:pt idx="34">
                  <c:v>42980</c:v>
                </c:pt>
                <c:pt idx="35">
                  <c:v>42980</c:v>
                </c:pt>
                <c:pt idx="36">
                  <c:v>42980</c:v>
                </c:pt>
                <c:pt idx="37">
                  <c:v>42980</c:v>
                </c:pt>
                <c:pt idx="38">
                  <c:v>42980</c:v>
                </c:pt>
                <c:pt idx="39">
                  <c:v>42980</c:v>
                </c:pt>
                <c:pt idx="40">
                  <c:v>42980</c:v>
                </c:pt>
                <c:pt idx="41">
                  <c:v>42981</c:v>
                </c:pt>
                <c:pt idx="42">
                  <c:v>42981</c:v>
                </c:pt>
                <c:pt idx="43">
                  <c:v>42981</c:v>
                </c:pt>
                <c:pt idx="44">
                  <c:v>42981</c:v>
                </c:pt>
                <c:pt idx="45">
                  <c:v>42981</c:v>
                </c:pt>
                <c:pt idx="46">
                  <c:v>42981</c:v>
                </c:pt>
                <c:pt idx="47">
                  <c:v>42981</c:v>
                </c:pt>
                <c:pt idx="48">
                  <c:v>42981</c:v>
                </c:pt>
                <c:pt idx="49">
                  <c:v>42981</c:v>
                </c:pt>
                <c:pt idx="50">
                  <c:v>42981</c:v>
                </c:pt>
                <c:pt idx="51">
                  <c:v>42981</c:v>
                </c:pt>
                <c:pt idx="52">
                  <c:v>42981</c:v>
                </c:pt>
                <c:pt idx="53">
                  <c:v>42981</c:v>
                </c:pt>
                <c:pt idx="54">
                  <c:v>42981</c:v>
                </c:pt>
                <c:pt idx="55">
                  <c:v>42981</c:v>
                </c:pt>
                <c:pt idx="56">
                  <c:v>42981</c:v>
                </c:pt>
                <c:pt idx="57">
                  <c:v>42981</c:v>
                </c:pt>
                <c:pt idx="58">
                  <c:v>42981</c:v>
                </c:pt>
                <c:pt idx="59">
                  <c:v>42981</c:v>
                </c:pt>
                <c:pt idx="60">
                  <c:v>42981</c:v>
                </c:pt>
                <c:pt idx="61">
                  <c:v>42981</c:v>
                </c:pt>
                <c:pt idx="62">
                  <c:v>42981</c:v>
                </c:pt>
                <c:pt idx="63">
                  <c:v>42981</c:v>
                </c:pt>
                <c:pt idx="64">
                  <c:v>42981</c:v>
                </c:pt>
                <c:pt idx="65">
                  <c:v>42982</c:v>
                </c:pt>
                <c:pt idx="66">
                  <c:v>42982</c:v>
                </c:pt>
                <c:pt idx="67">
                  <c:v>42982</c:v>
                </c:pt>
                <c:pt idx="68">
                  <c:v>42982</c:v>
                </c:pt>
                <c:pt idx="69">
                  <c:v>42982</c:v>
                </c:pt>
                <c:pt idx="70">
                  <c:v>42982</c:v>
                </c:pt>
                <c:pt idx="71">
                  <c:v>42982</c:v>
                </c:pt>
                <c:pt idx="72">
                  <c:v>42982</c:v>
                </c:pt>
                <c:pt idx="73">
                  <c:v>42982</c:v>
                </c:pt>
                <c:pt idx="74">
                  <c:v>42982</c:v>
                </c:pt>
                <c:pt idx="75">
                  <c:v>42982</c:v>
                </c:pt>
                <c:pt idx="76">
                  <c:v>42982</c:v>
                </c:pt>
                <c:pt idx="77">
                  <c:v>42982</c:v>
                </c:pt>
                <c:pt idx="78">
                  <c:v>42982</c:v>
                </c:pt>
                <c:pt idx="79">
                  <c:v>42982</c:v>
                </c:pt>
                <c:pt idx="80">
                  <c:v>42982</c:v>
                </c:pt>
                <c:pt idx="81">
                  <c:v>42982</c:v>
                </c:pt>
                <c:pt idx="82">
                  <c:v>42982</c:v>
                </c:pt>
                <c:pt idx="83">
                  <c:v>42982</c:v>
                </c:pt>
                <c:pt idx="84">
                  <c:v>42982</c:v>
                </c:pt>
                <c:pt idx="85">
                  <c:v>42982</c:v>
                </c:pt>
                <c:pt idx="86">
                  <c:v>42982</c:v>
                </c:pt>
                <c:pt idx="87">
                  <c:v>42982</c:v>
                </c:pt>
                <c:pt idx="88">
                  <c:v>42982</c:v>
                </c:pt>
                <c:pt idx="89">
                  <c:v>42983</c:v>
                </c:pt>
                <c:pt idx="90">
                  <c:v>42983</c:v>
                </c:pt>
                <c:pt idx="91">
                  <c:v>42983</c:v>
                </c:pt>
                <c:pt idx="92">
                  <c:v>42983</c:v>
                </c:pt>
                <c:pt idx="93">
                  <c:v>42983</c:v>
                </c:pt>
                <c:pt idx="94">
                  <c:v>42983</c:v>
                </c:pt>
                <c:pt idx="95">
                  <c:v>42983</c:v>
                </c:pt>
                <c:pt idx="96">
                  <c:v>42983</c:v>
                </c:pt>
                <c:pt idx="97">
                  <c:v>42983</c:v>
                </c:pt>
                <c:pt idx="98">
                  <c:v>42983</c:v>
                </c:pt>
                <c:pt idx="99">
                  <c:v>42983</c:v>
                </c:pt>
                <c:pt idx="100">
                  <c:v>42983</c:v>
                </c:pt>
                <c:pt idx="101">
                  <c:v>42983</c:v>
                </c:pt>
                <c:pt idx="102">
                  <c:v>42983</c:v>
                </c:pt>
                <c:pt idx="103">
                  <c:v>42983</c:v>
                </c:pt>
                <c:pt idx="104">
                  <c:v>42983</c:v>
                </c:pt>
                <c:pt idx="105">
                  <c:v>42983</c:v>
                </c:pt>
                <c:pt idx="106">
                  <c:v>42983</c:v>
                </c:pt>
                <c:pt idx="107">
                  <c:v>42983</c:v>
                </c:pt>
                <c:pt idx="108">
                  <c:v>42983</c:v>
                </c:pt>
                <c:pt idx="109">
                  <c:v>42983</c:v>
                </c:pt>
                <c:pt idx="110">
                  <c:v>42983</c:v>
                </c:pt>
                <c:pt idx="111">
                  <c:v>42983</c:v>
                </c:pt>
                <c:pt idx="112">
                  <c:v>42983</c:v>
                </c:pt>
                <c:pt idx="113">
                  <c:v>42984</c:v>
                </c:pt>
                <c:pt idx="114">
                  <c:v>42984</c:v>
                </c:pt>
                <c:pt idx="115">
                  <c:v>42984</c:v>
                </c:pt>
                <c:pt idx="116">
                  <c:v>42984</c:v>
                </c:pt>
                <c:pt idx="117">
                  <c:v>42984</c:v>
                </c:pt>
                <c:pt idx="118">
                  <c:v>42984</c:v>
                </c:pt>
                <c:pt idx="119">
                  <c:v>42984</c:v>
                </c:pt>
                <c:pt idx="120">
                  <c:v>42984</c:v>
                </c:pt>
                <c:pt idx="121">
                  <c:v>42984</c:v>
                </c:pt>
                <c:pt idx="122">
                  <c:v>42984</c:v>
                </c:pt>
                <c:pt idx="123">
                  <c:v>42984</c:v>
                </c:pt>
                <c:pt idx="124">
                  <c:v>42984</c:v>
                </c:pt>
                <c:pt idx="125">
                  <c:v>42984</c:v>
                </c:pt>
                <c:pt idx="126">
                  <c:v>42984</c:v>
                </c:pt>
                <c:pt idx="127">
                  <c:v>42984</c:v>
                </c:pt>
                <c:pt idx="128">
                  <c:v>42984</c:v>
                </c:pt>
                <c:pt idx="129">
                  <c:v>42984</c:v>
                </c:pt>
                <c:pt idx="130">
                  <c:v>42984</c:v>
                </c:pt>
                <c:pt idx="131">
                  <c:v>42984</c:v>
                </c:pt>
                <c:pt idx="132">
                  <c:v>42984</c:v>
                </c:pt>
                <c:pt idx="133">
                  <c:v>42984</c:v>
                </c:pt>
                <c:pt idx="134">
                  <c:v>42984</c:v>
                </c:pt>
                <c:pt idx="135">
                  <c:v>42984</c:v>
                </c:pt>
                <c:pt idx="136">
                  <c:v>42984</c:v>
                </c:pt>
                <c:pt idx="137">
                  <c:v>42985</c:v>
                </c:pt>
                <c:pt idx="138">
                  <c:v>42985</c:v>
                </c:pt>
                <c:pt idx="139">
                  <c:v>42985</c:v>
                </c:pt>
                <c:pt idx="140">
                  <c:v>42985</c:v>
                </c:pt>
                <c:pt idx="141">
                  <c:v>42985</c:v>
                </c:pt>
                <c:pt idx="142">
                  <c:v>42985</c:v>
                </c:pt>
                <c:pt idx="143">
                  <c:v>42985</c:v>
                </c:pt>
                <c:pt idx="144">
                  <c:v>42985</c:v>
                </c:pt>
                <c:pt idx="145">
                  <c:v>42985</c:v>
                </c:pt>
                <c:pt idx="146">
                  <c:v>42985</c:v>
                </c:pt>
                <c:pt idx="147">
                  <c:v>42985</c:v>
                </c:pt>
                <c:pt idx="148">
                  <c:v>42985</c:v>
                </c:pt>
                <c:pt idx="149">
                  <c:v>42985</c:v>
                </c:pt>
                <c:pt idx="150">
                  <c:v>42985</c:v>
                </c:pt>
                <c:pt idx="151">
                  <c:v>42985</c:v>
                </c:pt>
                <c:pt idx="152">
                  <c:v>42985</c:v>
                </c:pt>
                <c:pt idx="153">
                  <c:v>42985</c:v>
                </c:pt>
                <c:pt idx="154">
                  <c:v>42985</c:v>
                </c:pt>
                <c:pt idx="155">
                  <c:v>42985</c:v>
                </c:pt>
                <c:pt idx="156">
                  <c:v>42985</c:v>
                </c:pt>
                <c:pt idx="157">
                  <c:v>42985</c:v>
                </c:pt>
                <c:pt idx="158">
                  <c:v>42985</c:v>
                </c:pt>
                <c:pt idx="159">
                  <c:v>42985</c:v>
                </c:pt>
                <c:pt idx="160">
                  <c:v>42985</c:v>
                </c:pt>
                <c:pt idx="161">
                  <c:v>42986</c:v>
                </c:pt>
                <c:pt idx="162">
                  <c:v>42986</c:v>
                </c:pt>
                <c:pt idx="163">
                  <c:v>42986</c:v>
                </c:pt>
                <c:pt idx="164">
                  <c:v>42986</c:v>
                </c:pt>
                <c:pt idx="165">
                  <c:v>42986</c:v>
                </c:pt>
                <c:pt idx="166">
                  <c:v>42986</c:v>
                </c:pt>
                <c:pt idx="167">
                  <c:v>42986</c:v>
                </c:pt>
                <c:pt idx="168">
                  <c:v>42986</c:v>
                </c:pt>
                <c:pt idx="169">
                  <c:v>42986</c:v>
                </c:pt>
                <c:pt idx="170">
                  <c:v>42986</c:v>
                </c:pt>
                <c:pt idx="171">
                  <c:v>42986</c:v>
                </c:pt>
                <c:pt idx="172">
                  <c:v>42986</c:v>
                </c:pt>
                <c:pt idx="173">
                  <c:v>42986</c:v>
                </c:pt>
                <c:pt idx="174">
                  <c:v>42986</c:v>
                </c:pt>
                <c:pt idx="175">
                  <c:v>42986</c:v>
                </c:pt>
                <c:pt idx="176">
                  <c:v>42986</c:v>
                </c:pt>
                <c:pt idx="177">
                  <c:v>42986</c:v>
                </c:pt>
                <c:pt idx="178">
                  <c:v>42986</c:v>
                </c:pt>
                <c:pt idx="179">
                  <c:v>42986</c:v>
                </c:pt>
                <c:pt idx="180">
                  <c:v>42986</c:v>
                </c:pt>
                <c:pt idx="181">
                  <c:v>42986</c:v>
                </c:pt>
                <c:pt idx="182">
                  <c:v>42986</c:v>
                </c:pt>
                <c:pt idx="183">
                  <c:v>42986</c:v>
                </c:pt>
                <c:pt idx="184">
                  <c:v>42986</c:v>
                </c:pt>
                <c:pt idx="185">
                  <c:v>42987</c:v>
                </c:pt>
                <c:pt idx="186">
                  <c:v>42987</c:v>
                </c:pt>
                <c:pt idx="187">
                  <c:v>42987</c:v>
                </c:pt>
                <c:pt idx="188">
                  <c:v>42987</c:v>
                </c:pt>
                <c:pt idx="189">
                  <c:v>42987</c:v>
                </c:pt>
                <c:pt idx="190">
                  <c:v>42987</c:v>
                </c:pt>
                <c:pt idx="191">
                  <c:v>42987</c:v>
                </c:pt>
                <c:pt idx="192">
                  <c:v>42987</c:v>
                </c:pt>
                <c:pt idx="193">
                  <c:v>42987</c:v>
                </c:pt>
                <c:pt idx="194">
                  <c:v>42987</c:v>
                </c:pt>
                <c:pt idx="195">
                  <c:v>42987</c:v>
                </c:pt>
                <c:pt idx="196">
                  <c:v>42987</c:v>
                </c:pt>
                <c:pt idx="197">
                  <c:v>42987</c:v>
                </c:pt>
                <c:pt idx="198">
                  <c:v>42987</c:v>
                </c:pt>
                <c:pt idx="199">
                  <c:v>42987</c:v>
                </c:pt>
                <c:pt idx="200">
                  <c:v>42987</c:v>
                </c:pt>
                <c:pt idx="201">
                  <c:v>42987</c:v>
                </c:pt>
                <c:pt idx="202">
                  <c:v>42987</c:v>
                </c:pt>
                <c:pt idx="203">
                  <c:v>42987</c:v>
                </c:pt>
                <c:pt idx="204">
                  <c:v>42987</c:v>
                </c:pt>
                <c:pt idx="205">
                  <c:v>42987</c:v>
                </c:pt>
                <c:pt idx="206">
                  <c:v>42987</c:v>
                </c:pt>
                <c:pt idx="207">
                  <c:v>42987</c:v>
                </c:pt>
                <c:pt idx="208">
                  <c:v>42987</c:v>
                </c:pt>
                <c:pt idx="209">
                  <c:v>42988</c:v>
                </c:pt>
                <c:pt idx="210">
                  <c:v>42988</c:v>
                </c:pt>
                <c:pt idx="211">
                  <c:v>42988</c:v>
                </c:pt>
                <c:pt idx="212">
                  <c:v>42988</c:v>
                </c:pt>
                <c:pt idx="213">
                  <c:v>42988</c:v>
                </c:pt>
                <c:pt idx="214">
                  <c:v>42988</c:v>
                </c:pt>
                <c:pt idx="215">
                  <c:v>42988</c:v>
                </c:pt>
                <c:pt idx="216">
                  <c:v>42988</c:v>
                </c:pt>
                <c:pt idx="217">
                  <c:v>42988</c:v>
                </c:pt>
                <c:pt idx="218">
                  <c:v>42988</c:v>
                </c:pt>
                <c:pt idx="219">
                  <c:v>42988</c:v>
                </c:pt>
                <c:pt idx="220">
                  <c:v>42988</c:v>
                </c:pt>
                <c:pt idx="221">
                  <c:v>42988</c:v>
                </c:pt>
                <c:pt idx="222">
                  <c:v>42988</c:v>
                </c:pt>
                <c:pt idx="223">
                  <c:v>42988</c:v>
                </c:pt>
                <c:pt idx="224">
                  <c:v>42988</c:v>
                </c:pt>
                <c:pt idx="225">
                  <c:v>42988</c:v>
                </c:pt>
                <c:pt idx="226">
                  <c:v>42988</c:v>
                </c:pt>
                <c:pt idx="227">
                  <c:v>42988</c:v>
                </c:pt>
                <c:pt idx="228">
                  <c:v>42988</c:v>
                </c:pt>
                <c:pt idx="229">
                  <c:v>42988</c:v>
                </c:pt>
                <c:pt idx="230">
                  <c:v>42988</c:v>
                </c:pt>
                <c:pt idx="231">
                  <c:v>42988</c:v>
                </c:pt>
                <c:pt idx="232">
                  <c:v>42988</c:v>
                </c:pt>
                <c:pt idx="233">
                  <c:v>42989</c:v>
                </c:pt>
                <c:pt idx="234">
                  <c:v>42989</c:v>
                </c:pt>
                <c:pt idx="235">
                  <c:v>42989</c:v>
                </c:pt>
                <c:pt idx="236">
                  <c:v>42989</c:v>
                </c:pt>
                <c:pt idx="237">
                  <c:v>42989</c:v>
                </c:pt>
                <c:pt idx="238">
                  <c:v>42989</c:v>
                </c:pt>
                <c:pt idx="239">
                  <c:v>42989</c:v>
                </c:pt>
                <c:pt idx="240">
                  <c:v>42989</c:v>
                </c:pt>
                <c:pt idx="241">
                  <c:v>42989</c:v>
                </c:pt>
                <c:pt idx="242">
                  <c:v>42989</c:v>
                </c:pt>
                <c:pt idx="243">
                  <c:v>42989</c:v>
                </c:pt>
                <c:pt idx="244">
                  <c:v>42989</c:v>
                </c:pt>
                <c:pt idx="245">
                  <c:v>42989</c:v>
                </c:pt>
                <c:pt idx="246">
                  <c:v>42989</c:v>
                </c:pt>
                <c:pt idx="247">
                  <c:v>42989</c:v>
                </c:pt>
                <c:pt idx="248">
                  <c:v>42989</c:v>
                </c:pt>
                <c:pt idx="249">
                  <c:v>42989</c:v>
                </c:pt>
                <c:pt idx="250">
                  <c:v>42989</c:v>
                </c:pt>
                <c:pt idx="251">
                  <c:v>42989</c:v>
                </c:pt>
                <c:pt idx="252">
                  <c:v>42989</c:v>
                </c:pt>
                <c:pt idx="253">
                  <c:v>42989</c:v>
                </c:pt>
                <c:pt idx="254">
                  <c:v>42989</c:v>
                </c:pt>
                <c:pt idx="255">
                  <c:v>42989</c:v>
                </c:pt>
                <c:pt idx="256">
                  <c:v>42989</c:v>
                </c:pt>
                <c:pt idx="257">
                  <c:v>42990</c:v>
                </c:pt>
                <c:pt idx="258">
                  <c:v>42990</c:v>
                </c:pt>
                <c:pt idx="259">
                  <c:v>42990</c:v>
                </c:pt>
                <c:pt idx="260">
                  <c:v>42990</c:v>
                </c:pt>
                <c:pt idx="261">
                  <c:v>42990</c:v>
                </c:pt>
                <c:pt idx="262">
                  <c:v>42990</c:v>
                </c:pt>
                <c:pt idx="263">
                  <c:v>42990</c:v>
                </c:pt>
                <c:pt idx="264">
                  <c:v>42990</c:v>
                </c:pt>
                <c:pt idx="265">
                  <c:v>42990</c:v>
                </c:pt>
                <c:pt idx="266">
                  <c:v>42990</c:v>
                </c:pt>
                <c:pt idx="267">
                  <c:v>42990</c:v>
                </c:pt>
                <c:pt idx="268">
                  <c:v>42990</c:v>
                </c:pt>
                <c:pt idx="269">
                  <c:v>42990</c:v>
                </c:pt>
                <c:pt idx="270">
                  <c:v>42990</c:v>
                </c:pt>
                <c:pt idx="271">
                  <c:v>42990</c:v>
                </c:pt>
                <c:pt idx="272">
                  <c:v>42990</c:v>
                </c:pt>
                <c:pt idx="273">
                  <c:v>42990</c:v>
                </c:pt>
                <c:pt idx="274">
                  <c:v>42990</c:v>
                </c:pt>
                <c:pt idx="275">
                  <c:v>42990</c:v>
                </c:pt>
                <c:pt idx="276">
                  <c:v>42990</c:v>
                </c:pt>
                <c:pt idx="277">
                  <c:v>42990</c:v>
                </c:pt>
                <c:pt idx="278">
                  <c:v>42990</c:v>
                </c:pt>
                <c:pt idx="279">
                  <c:v>42990</c:v>
                </c:pt>
                <c:pt idx="280">
                  <c:v>42990</c:v>
                </c:pt>
                <c:pt idx="281">
                  <c:v>42991</c:v>
                </c:pt>
                <c:pt idx="282">
                  <c:v>42991</c:v>
                </c:pt>
                <c:pt idx="283">
                  <c:v>42991</c:v>
                </c:pt>
                <c:pt idx="284">
                  <c:v>42991</c:v>
                </c:pt>
                <c:pt idx="285">
                  <c:v>42991</c:v>
                </c:pt>
                <c:pt idx="286">
                  <c:v>42991</c:v>
                </c:pt>
                <c:pt idx="287">
                  <c:v>42991</c:v>
                </c:pt>
                <c:pt idx="288">
                  <c:v>42991</c:v>
                </c:pt>
                <c:pt idx="289">
                  <c:v>42991</c:v>
                </c:pt>
                <c:pt idx="290">
                  <c:v>42991</c:v>
                </c:pt>
                <c:pt idx="291">
                  <c:v>42991</c:v>
                </c:pt>
                <c:pt idx="292">
                  <c:v>42991</c:v>
                </c:pt>
                <c:pt idx="293">
                  <c:v>42991</c:v>
                </c:pt>
                <c:pt idx="294">
                  <c:v>42991</c:v>
                </c:pt>
                <c:pt idx="295">
                  <c:v>42991</c:v>
                </c:pt>
                <c:pt idx="296">
                  <c:v>42991</c:v>
                </c:pt>
                <c:pt idx="297">
                  <c:v>42991</c:v>
                </c:pt>
                <c:pt idx="298">
                  <c:v>42991</c:v>
                </c:pt>
                <c:pt idx="299">
                  <c:v>42991</c:v>
                </c:pt>
                <c:pt idx="300">
                  <c:v>42991</c:v>
                </c:pt>
                <c:pt idx="301">
                  <c:v>42991</c:v>
                </c:pt>
                <c:pt idx="302">
                  <c:v>42991</c:v>
                </c:pt>
                <c:pt idx="303">
                  <c:v>42991</c:v>
                </c:pt>
                <c:pt idx="304">
                  <c:v>42991</c:v>
                </c:pt>
                <c:pt idx="305">
                  <c:v>42992</c:v>
                </c:pt>
                <c:pt idx="306">
                  <c:v>42992</c:v>
                </c:pt>
                <c:pt idx="307">
                  <c:v>42992</c:v>
                </c:pt>
                <c:pt idx="308">
                  <c:v>42992</c:v>
                </c:pt>
                <c:pt idx="309">
                  <c:v>42992</c:v>
                </c:pt>
                <c:pt idx="310">
                  <c:v>42992</c:v>
                </c:pt>
                <c:pt idx="311">
                  <c:v>42992</c:v>
                </c:pt>
                <c:pt idx="312">
                  <c:v>42992</c:v>
                </c:pt>
                <c:pt idx="313">
                  <c:v>42992</c:v>
                </c:pt>
                <c:pt idx="314">
                  <c:v>42992</c:v>
                </c:pt>
                <c:pt idx="315">
                  <c:v>42992</c:v>
                </c:pt>
                <c:pt idx="316">
                  <c:v>42992</c:v>
                </c:pt>
                <c:pt idx="317">
                  <c:v>42992</c:v>
                </c:pt>
                <c:pt idx="318">
                  <c:v>42992</c:v>
                </c:pt>
                <c:pt idx="319">
                  <c:v>42992</c:v>
                </c:pt>
                <c:pt idx="320">
                  <c:v>42992</c:v>
                </c:pt>
                <c:pt idx="321">
                  <c:v>42992</c:v>
                </c:pt>
                <c:pt idx="322">
                  <c:v>42992</c:v>
                </c:pt>
                <c:pt idx="323">
                  <c:v>42992</c:v>
                </c:pt>
                <c:pt idx="324">
                  <c:v>42992</c:v>
                </c:pt>
                <c:pt idx="325">
                  <c:v>42992</c:v>
                </c:pt>
                <c:pt idx="326">
                  <c:v>42992</c:v>
                </c:pt>
                <c:pt idx="327">
                  <c:v>42992</c:v>
                </c:pt>
                <c:pt idx="328">
                  <c:v>42992</c:v>
                </c:pt>
                <c:pt idx="329">
                  <c:v>42993</c:v>
                </c:pt>
                <c:pt idx="330">
                  <c:v>42993</c:v>
                </c:pt>
                <c:pt idx="331">
                  <c:v>42993</c:v>
                </c:pt>
                <c:pt idx="332">
                  <c:v>42993</c:v>
                </c:pt>
                <c:pt idx="333">
                  <c:v>42993</c:v>
                </c:pt>
                <c:pt idx="334">
                  <c:v>42993</c:v>
                </c:pt>
                <c:pt idx="335">
                  <c:v>42993</c:v>
                </c:pt>
                <c:pt idx="336">
                  <c:v>42993</c:v>
                </c:pt>
                <c:pt idx="337">
                  <c:v>42993</c:v>
                </c:pt>
                <c:pt idx="338">
                  <c:v>42993</c:v>
                </c:pt>
                <c:pt idx="339">
                  <c:v>42993</c:v>
                </c:pt>
                <c:pt idx="340">
                  <c:v>42993</c:v>
                </c:pt>
                <c:pt idx="341">
                  <c:v>42993</c:v>
                </c:pt>
                <c:pt idx="342">
                  <c:v>42993</c:v>
                </c:pt>
                <c:pt idx="343">
                  <c:v>42993</c:v>
                </c:pt>
                <c:pt idx="344">
                  <c:v>42993</c:v>
                </c:pt>
                <c:pt idx="345">
                  <c:v>42993</c:v>
                </c:pt>
                <c:pt idx="346">
                  <c:v>42993</c:v>
                </c:pt>
                <c:pt idx="347">
                  <c:v>42993</c:v>
                </c:pt>
                <c:pt idx="348">
                  <c:v>42993</c:v>
                </c:pt>
                <c:pt idx="349">
                  <c:v>42993</c:v>
                </c:pt>
                <c:pt idx="350">
                  <c:v>42993</c:v>
                </c:pt>
                <c:pt idx="351">
                  <c:v>42993</c:v>
                </c:pt>
                <c:pt idx="352">
                  <c:v>42993</c:v>
                </c:pt>
                <c:pt idx="353">
                  <c:v>42994</c:v>
                </c:pt>
                <c:pt idx="354">
                  <c:v>42994</c:v>
                </c:pt>
                <c:pt idx="355">
                  <c:v>42994</c:v>
                </c:pt>
                <c:pt idx="356">
                  <c:v>42994</c:v>
                </c:pt>
                <c:pt idx="357">
                  <c:v>42994</c:v>
                </c:pt>
                <c:pt idx="358">
                  <c:v>42994</c:v>
                </c:pt>
                <c:pt idx="359">
                  <c:v>42994</c:v>
                </c:pt>
                <c:pt idx="360">
                  <c:v>42994</c:v>
                </c:pt>
                <c:pt idx="361">
                  <c:v>42994</c:v>
                </c:pt>
                <c:pt idx="362">
                  <c:v>42994</c:v>
                </c:pt>
                <c:pt idx="363">
                  <c:v>42994</c:v>
                </c:pt>
                <c:pt idx="364">
                  <c:v>42994</c:v>
                </c:pt>
                <c:pt idx="365">
                  <c:v>42994</c:v>
                </c:pt>
                <c:pt idx="366">
                  <c:v>42994</c:v>
                </c:pt>
                <c:pt idx="367">
                  <c:v>42994</c:v>
                </c:pt>
                <c:pt idx="368">
                  <c:v>42994</c:v>
                </c:pt>
                <c:pt idx="369">
                  <c:v>42994</c:v>
                </c:pt>
                <c:pt idx="370">
                  <c:v>42994</c:v>
                </c:pt>
                <c:pt idx="371">
                  <c:v>42994</c:v>
                </c:pt>
                <c:pt idx="372">
                  <c:v>42994</c:v>
                </c:pt>
                <c:pt idx="373">
                  <c:v>42994</c:v>
                </c:pt>
                <c:pt idx="374">
                  <c:v>42994</c:v>
                </c:pt>
                <c:pt idx="375">
                  <c:v>42994</c:v>
                </c:pt>
                <c:pt idx="376">
                  <c:v>42994</c:v>
                </c:pt>
                <c:pt idx="377">
                  <c:v>42995</c:v>
                </c:pt>
                <c:pt idx="378">
                  <c:v>42995</c:v>
                </c:pt>
                <c:pt idx="379">
                  <c:v>42995</c:v>
                </c:pt>
                <c:pt idx="380">
                  <c:v>42995</c:v>
                </c:pt>
                <c:pt idx="381">
                  <c:v>42995</c:v>
                </c:pt>
                <c:pt idx="382">
                  <c:v>42995</c:v>
                </c:pt>
                <c:pt idx="383">
                  <c:v>42995</c:v>
                </c:pt>
                <c:pt idx="384">
                  <c:v>42995</c:v>
                </c:pt>
                <c:pt idx="385">
                  <c:v>42995</c:v>
                </c:pt>
                <c:pt idx="386">
                  <c:v>42995</c:v>
                </c:pt>
                <c:pt idx="387">
                  <c:v>42995</c:v>
                </c:pt>
                <c:pt idx="388">
                  <c:v>42995</c:v>
                </c:pt>
                <c:pt idx="389">
                  <c:v>42995</c:v>
                </c:pt>
                <c:pt idx="390">
                  <c:v>42995</c:v>
                </c:pt>
                <c:pt idx="391">
                  <c:v>42995</c:v>
                </c:pt>
                <c:pt idx="392">
                  <c:v>42995</c:v>
                </c:pt>
                <c:pt idx="393">
                  <c:v>42995</c:v>
                </c:pt>
                <c:pt idx="394">
                  <c:v>42995</c:v>
                </c:pt>
                <c:pt idx="395">
                  <c:v>42995</c:v>
                </c:pt>
                <c:pt idx="396">
                  <c:v>42995</c:v>
                </c:pt>
                <c:pt idx="397">
                  <c:v>42995</c:v>
                </c:pt>
                <c:pt idx="398">
                  <c:v>42995</c:v>
                </c:pt>
                <c:pt idx="399">
                  <c:v>42995</c:v>
                </c:pt>
                <c:pt idx="400">
                  <c:v>42995</c:v>
                </c:pt>
                <c:pt idx="401">
                  <c:v>42996</c:v>
                </c:pt>
                <c:pt idx="402">
                  <c:v>42996</c:v>
                </c:pt>
                <c:pt idx="403">
                  <c:v>42996</c:v>
                </c:pt>
                <c:pt idx="404">
                  <c:v>42996</c:v>
                </c:pt>
                <c:pt idx="405">
                  <c:v>42996</c:v>
                </c:pt>
                <c:pt idx="406">
                  <c:v>42996</c:v>
                </c:pt>
                <c:pt idx="407">
                  <c:v>42996</c:v>
                </c:pt>
                <c:pt idx="408">
                  <c:v>42996</c:v>
                </c:pt>
                <c:pt idx="409">
                  <c:v>42996</c:v>
                </c:pt>
                <c:pt idx="410">
                  <c:v>42996</c:v>
                </c:pt>
                <c:pt idx="411">
                  <c:v>42996</c:v>
                </c:pt>
                <c:pt idx="412">
                  <c:v>42996</c:v>
                </c:pt>
                <c:pt idx="413">
                  <c:v>42996</c:v>
                </c:pt>
                <c:pt idx="414">
                  <c:v>42996</c:v>
                </c:pt>
                <c:pt idx="415">
                  <c:v>42996</c:v>
                </c:pt>
                <c:pt idx="416">
                  <c:v>42996</c:v>
                </c:pt>
                <c:pt idx="417">
                  <c:v>42996</c:v>
                </c:pt>
                <c:pt idx="418">
                  <c:v>42996</c:v>
                </c:pt>
                <c:pt idx="419">
                  <c:v>42996</c:v>
                </c:pt>
                <c:pt idx="420">
                  <c:v>42996</c:v>
                </c:pt>
                <c:pt idx="421">
                  <c:v>42996</c:v>
                </c:pt>
                <c:pt idx="422">
                  <c:v>42996</c:v>
                </c:pt>
                <c:pt idx="423">
                  <c:v>42996</c:v>
                </c:pt>
                <c:pt idx="424">
                  <c:v>42996</c:v>
                </c:pt>
                <c:pt idx="425">
                  <c:v>42997</c:v>
                </c:pt>
                <c:pt idx="426">
                  <c:v>42997</c:v>
                </c:pt>
                <c:pt idx="427">
                  <c:v>42997</c:v>
                </c:pt>
                <c:pt idx="428">
                  <c:v>42997</c:v>
                </c:pt>
                <c:pt idx="429">
                  <c:v>42997</c:v>
                </c:pt>
                <c:pt idx="430">
                  <c:v>42997</c:v>
                </c:pt>
                <c:pt idx="431">
                  <c:v>42997</c:v>
                </c:pt>
                <c:pt idx="432">
                  <c:v>42997</c:v>
                </c:pt>
                <c:pt idx="433">
                  <c:v>42997</c:v>
                </c:pt>
                <c:pt idx="434">
                  <c:v>42997</c:v>
                </c:pt>
                <c:pt idx="435">
                  <c:v>42997</c:v>
                </c:pt>
                <c:pt idx="436">
                  <c:v>42997</c:v>
                </c:pt>
                <c:pt idx="437">
                  <c:v>42997</c:v>
                </c:pt>
                <c:pt idx="438">
                  <c:v>42997</c:v>
                </c:pt>
                <c:pt idx="439">
                  <c:v>42997</c:v>
                </c:pt>
                <c:pt idx="440">
                  <c:v>42997</c:v>
                </c:pt>
                <c:pt idx="441">
                  <c:v>42997</c:v>
                </c:pt>
                <c:pt idx="442">
                  <c:v>42997</c:v>
                </c:pt>
                <c:pt idx="443">
                  <c:v>42997</c:v>
                </c:pt>
                <c:pt idx="444">
                  <c:v>42997</c:v>
                </c:pt>
                <c:pt idx="445">
                  <c:v>42997</c:v>
                </c:pt>
                <c:pt idx="446">
                  <c:v>42997</c:v>
                </c:pt>
                <c:pt idx="447">
                  <c:v>42997</c:v>
                </c:pt>
                <c:pt idx="448">
                  <c:v>42997</c:v>
                </c:pt>
                <c:pt idx="449">
                  <c:v>42998</c:v>
                </c:pt>
                <c:pt idx="450">
                  <c:v>42998</c:v>
                </c:pt>
                <c:pt idx="451">
                  <c:v>42998</c:v>
                </c:pt>
                <c:pt idx="452">
                  <c:v>42998</c:v>
                </c:pt>
                <c:pt idx="453">
                  <c:v>42998</c:v>
                </c:pt>
                <c:pt idx="454">
                  <c:v>42998</c:v>
                </c:pt>
                <c:pt idx="455">
                  <c:v>42998</c:v>
                </c:pt>
                <c:pt idx="456">
                  <c:v>42998</c:v>
                </c:pt>
                <c:pt idx="457">
                  <c:v>42998</c:v>
                </c:pt>
                <c:pt idx="458">
                  <c:v>42998</c:v>
                </c:pt>
                <c:pt idx="459">
                  <c:v>42998</c:v>
                </c:pt>
                <c:pt idx="460">
                  <c:v>42998</c:v>
                </c:pt>
                <c:pt idx="461">
                  <c:v>42998</c:v>
                </c:pt>
                <c:pt idx="462">
                  <c:v>42998</c:v>
                </c:pt>
                <c:pt idx="463">
                  <c:v>42998</c:v>
                </c:pt>
                <c:pt idx="464">
                  <c:v>42998</c:v>
                </c:pt>
                <c:pt idx="465">
                  <c:v>42998</c:v>
                </c:pt>
                <c:pt idx="466">
                  <c:v>42998</c:v>
                </c:pt>
                <c:pt idx="467">
                  <c:v>42998</c:v>
                </c:pt>
                <c:pt idx="468">
                  <c:v>42998</c:v>
                </c:pt>
                <c:pt idx="469">
                  <c:v>42998</c:v>
                </c:pt>
                <c:pt idx="470">
                  <c:v>42998</c:v>
                </c:pt>
                <c:pt idx="471">
                  <c:v>42998</c:v>
                </c:pt>
                <c:pt idx="472">
                  <c:v>42998</c:v>
                </c:pt>
                <c:pt idx="473">
                  <c:v>42999</c:v>
                </c:pt>
                <c:pt idx="474">
                  <c:v>42999</c:v>
                </c:pt>
                <c:pt idx="475">
                  <c:v>42999</c:v>
                </c:pt>
                <c:pt idx="476">
                  <c:v>42999</c:v>
                </c:pt>
                <c:pt idx="477">
                  <c:v>42999</c:v>
                </c:pt>
                <c:pt idx="478">
                  <c:v>42999</c:v>
                </c:pt>
                <c:pt idx="479">
                  <c:v>42999</c:v>
                </c:pt>
                <c:pt idx="480">
                  <c:v>42999</c:v>
                </c:pt>
                <c:pt idx="481">
                  <c:v>42999</c:v>
                </c:pt>
                <c:pt idx="482">
                  <c:v>42999</c:v>
                </c:pt>
                <c:pt idx="483">
                  <c:v>42999</c:v>
                </c:pt>
                <c:pt idx="484">
                  <c:v>42999</c:v>
                </c:pt>
                <c:pt idx="485">
                  <c:v>42999</c:v>
                </c:pt>
                <c:pt idx="486">
                  <c:v>42999</c:v>
                </c:pt>
                <c:pt idx="487">
                  <c:v>42999</c:v>
                </c:pt>
                <c:pt idx="488">
                  <c:v>42999</c:v>
                </c:pt>
                <c:pt idx="489">
                  <c:v>42999</c:v>
                </c:pt>
                <c:pt idx="490">
                  <c:v>42999</c:v>
                </c:pt>
                <c:pt idx="491">
                  <c:v>42999</c:v>
                </c:pt>
                <c:pt idx="492">
                  <c:v>42999</c:v>
                </c:pt>
                <c:pt idx="493">
                  <c:v>42999</c:v>
                </c:pt>
                <c:pt idx="494">
                  <c:v>42999</c:v>
                </c:pt>
                <c:pt idx="495">
                  <c:v>42999</c:v>
                </c:pt>
                <c:pt idx="496">
                  <c:v>42999</c:v>
                </c:pt>
                <c:pt idx="497">
                  <c:v>43000</c:v>
                </c:pt>
                <c:pt idx="498">
                  <c:v>43000</c:v>
                </c:pt>
                <c:pt idx="499">
                  <c:v>43000</c:v>
                </c:pt>
                <c:pt idx="500">
                  <c:v>43000</c:v>
                </c:pt>
                <c:pt idx="501">
                  <c:v>43000</c:v>
                </c:pt>
                <c:pt idx="502">
                  <c:v>43000</c:v>
                </c:pt>
                <c:pt idx="503">
                  <c:v>43000</c:v>
                </c:pt>
                <c:pt idx="504">
                  <c:v>43000</c:v>
                </c:pt>
                <c:pt idx="505">
                  <c:v>43000</c:v>
                </c:pt>
                <c:pt idx="506">
                  <c:v>43000</c:v>
                </c:pt>
                <c:pt idx="507">
                  <c:v>43000</c:v>
                </c:pt>
                <c:pt idx="508">
                  <c:v>43000</c:v>
                </c:pt>
                <c:pt idx="509">
                  <c:v>43000</c:v>
                </c:pt>
                <c:pt idx="510">
                  <c:v>43000</c:v>
                </c:pt>
                <c:pt idx="511">
                  <c:v>43000</c:v>
                </c:pt>
                <c:pt idx="512">
                  <c:v>43000</c:v>
                </c:pt>
                <c:pt idx="513">
                  <c:v>43000</c:v>
                </c:pt>
                <c:pt idx="514">
                  <c:v>43000</c:v>
                </c:pt>
                <c:pt idx="515">
                  <c:v>43000</c:v>
                </c:pt>
                <c:pt idx="516">
                  <c:v>43000</c:v>
                </c:pt>
                <c:pt idx="517">
                  <c:v>43000</c:v>
                </c:pt>
                <c:pt idx="518">
                  <c:v>43000</c:v>
                </c:pt>
                <c:pt idx="519">
                  <c:v>43000</c:v>
                </c:pt>
                <c:pt idx="520">
                  <c:v>43000</c:v>
                </c:pt>
                <c:pt idx="521">
                  <c:v>43001</c:v>
                </c:pt>
                <c:pt idx="522">
                  <c:v>43001</c:v>
                </c:pt>
                <c:pt idx="523">
                  <c:v>43001</c:v>
                </c:pt>
                <c:pt idx="524">
                  <c:v>43001</c:v>
                </c:pt>
                <c:pt idx="525">
                  <c:v>43001</c:v>
                </c:pt>
                <c:pt idx="526">
                  <c:v>43001</c:v>
                </c:pt>
                <c:pt idx="527">
                  <c:v>43001</c:v>
                </c:pt>
                <c:pt idx="528">
                  <c:v>43001</c:v>
                </c:pt>
                <c:pt idx="529">
                  <c:v>43001</c:v>
                </c:pt>
                <c:pt idx="530">
                  <c:v>43001</c:v>
                </c:pt>
                <c:pt idx="531">
                  <c:v>43001</c:v>
                </c:pt>
                <c:pt idx="532">
                  <c:v>43001</c:v>
                </c:pt>
                <c:pt idx="533">
                  <c:v>43001</c:v>
                </c:pt>
                <c:pt idx="534">
                  <c:v>43001</c:v>
                </c:pt>
                <c:pt idx="535">
                  <c:v>43001</c:v>
                </c:pt>
                <c:pt idx="536">
                  <c:v>43001</c:v>
                </c:pt>
                <c:pt idx="537">
                  <c:v>43001</c:v>
                </c:pt>
                <c:pt idx="538">
                  <c:v>43001</c:v>
                </c:pt>
                <c:pt idx="539">
                  <c:v>43001</c:v>
                </c:pt>
                <c:pt idx="540">
                  <c:v>43001</c:v>
                </c:pt>
                <c:pt idx="541">
                  <c:v>43001</c:v>
                </c:pt>
                <c:pt idx="542">
                  <c:v>43001</c:v>
                </c:pt>
                <c:pt idx="543">
                  <c:v>43001</c:v>
                </c:pt>
                <c:pt idx="544">
                  <c:v>43001</c:v>
                </c:pt>
                <c:pt idx="545">
                  <c:v>43002</c:v>
                </c:pt>
                <c:pt idx="546">
                  <c:v>43002</c:v>
                </c:pt>
                <c:pt idx="547">
                  <c:v>43002</c:v>
                </c:pt>
                <c:pt idx="548">
                  <c:v>43002</c:v>
                </c:pt>
                <c:pt idx="549">
                  <c:v>43002</c:v>
                </c:pt>
                <c:pt idx="550">
                  <c:v>43002</c:v>
                </c:pt>
                <c:pt idx="551">
                  <c:v>43002</c:v>
                </c:pt>
                <c:pt idx="552">
                  <c:v>43002</c:v>
                </c:pt>
                <c:pt idx="553">
                  <c:v>43002</c:v>
                </c:pt>
                <c:pt idx="554">
                  <c:v>43002</c:v>
                </c:pt>
                <c:pt idx="555">
                  <c:v>43002</c:v>
                </c:pt>
                <c:pt idx="556">
                  <c:v>43002</c:v>
                </c:pt>
                <c:pt idx="557">
                  <c:v>43002</c:v>
                </c:pt>
                <c:pt idx="558">
                  <c:v>43002</c:v>
                </c:pt>
                <c:pt idx="559">
                  <c:v>43002</c:v>
                </c:pt>
                <c:pt idx="560">
                  <c:v>43002</c:v>
                </c:pt>
                <c:pt idx="561">
                  <c:v>43002</c:v>
                </c:pt>
                <c:pt idx="562">
                  <c:v>43002</c:v>
                </c:pt>
                <c:pt idx="563">
                  <c:v>43002</c:v>
                </c:pt>
                <c:pt idx="564">
                  <c:v>43002</c:v>
                </c:pt>
                <c:pt idx="565">
                  <c:v>43002</c:v>
                </c:pt>
                <c:pt idx="566">
                  <c:v>43002</c:v>
                </c:pt>
                <c:pt idx="567">
                  <c:v>43002</c:v>
                </c:pt>
                <c:pt idx="568">
                  <c:v>43002</c:v>
                </c:pt>
                <c:pt idx="569">
                  <c:v>43003</c:v>
                </c:pt>
                <c:pt idx="570">
                  <c:v>43003</c:v>
                </c:pt>
                <c:pt idx="571">
                  <c:v>43003</c:v>
                </c:pt>
                <c:pt idx="572">
                  <c:v>43003</c:v>
                </c:pt>
                <c:pt idx="573">
                  <c:v>43003</c:v>
                </c:pt>
                <c:pt idx="574">
                  <c:v>43003</c:v>
                </c:pt>
                <c:pt idx="575">
                  <c:v>43003</c:v>
                </c:pt>
                <c:pt idx="576">
                  <c:v>43003</c:v>
                </c:pt>
                <c:pt idx="577">
                  <c:v>43003</c:v>
                </c:pt>
                <c:pt idx="578">
                  <c:v>43003</c:v>
                </c:pt>
                <c:pt idx="579">
                  <c:v>43003</c:v>
                </c:pt>
                <c:pt idx="580">
                  <c:v>43003</c:v>
                </c:pt>
                <c:pt idx="581">
                  <c:v>43003</c:v>
                </c:pt>
                <c:pt idx="582">
                  <c:v>43003</c:v>
                </c:pt>
                <c:pt idx="583">
                  <c:v>43003</c:v>
                </c:pt>
                <c:pt idx="584">
                  <c:v>43003</c:v>
                </c:pt>
                <c:pt idx="585">
                  <c:v>43003</c:v>
                </c:pt>
                <c:pt idx="586">
                  <c:v>43003</c:v>
                </c:pt>
                <c:pt idx="587">
                  <c:v>43003</c:v>
                </c:pt>
                <c:pt idx="588">
                  <c:v>43003</c:v>
                </c:pt>
                <c:pt idx="589">
                  <c:v>43003</c:v>
                </c:pt>
                <c:pt idx="590">
                  <c:v>43003</c:v>
                </c:pt>
                <c:pt idx="591">
                  <c:v>43003</c:v>
                </c:pt>
                <c:pt idx="592">
                  <c:v>43003</c:v>
                </c:pt>
                <c:pt idx="593">
                  <c:v>43004</c:v>
                </c:pt>
                <c:pt idx="594">
                  <c:v>43004</c:v>
                </c:pt>
                <c:pt idx="595">
                  <c:v>43004</c:v>
                </c:pt>
                <c:pt idx="596">
                  <c:v>43004</c:v>
                </c:pt>
                <c:pt idx="597">
                  <c:v>43004</c:v>
                </c:pt>
                <c:pt idx="598">
                  <c:v>43004</c:v>
                </c:pt>
                <c:pt idx="599">
                  <c:v>43004</c:v>
                </c:pt>
                <c:pt idx="600">
                  <c:v>43004</c:v>
                </c:pt>
                <c:pt idx="601">
                  <c:v>43004</c:v>
                </c:pt>
                <c:pt idx="602">
                  <c:v>43004</c:v>
                </c:pt>
                <c:pt idx="603">
                  <c:v>43004</c:v>
                </c:pt>
                <c:pt idx="604">
                  <c:v>43004</c:v>
                </c:pt>
                <c:pt idx="605">
                  <c:v>43004</c:v>
                </c:pt>
                <c:pt idx="606">
                  <c:v>43004</c:v>
                </c:pt>
                <c:pt idx="607">
                  <c:v>43004</c:v>
                </c:pt>
                <c:pt idx="608">
                  <c:v>43004</c:v>
                </c:pt>
                <c:pt idx="609">
                  <c:v>43004</c:v>
                </c:pt>
                <c:pt idx="610">
                  <c:v>43004</c:v>
                </c:pt>
                <c:pt idx="611">
                  <c:v>43004</c:v>
                </c:pt>
                <c:pt idx="612">
                  <c:v>43004</c:v>
                </c:pt>
                <c:pt idx="613">
                  <c:v>43004</c:v>
                </c:pt>
                <c:pt idx="614">
                  <c:v>43004</c:v>
                </c:pt>
                <c:pt idx="615">
                  <c:v>43004</c:v>
                </c:pt>
                <c:pt idx="616">
                  <c:v>43004</c:v>
                </c:pt>
                <c:pt idx="617">
                  <c:v>43005</c:v>
                </c:pt>
                <c:pt idx="618">
                  <c:v>43005</c:v>
                </c:pt>
                <c:pt idx="619">
                  <c:v>43005</c:v>
                </c:pt>
                <c:pt idx="620">
                  <c:v>43005</c:v>
                </c:pt>
                <c:pt idx="621">
                  <c:v>43005</c:v>
                </c:pt>
                <c:pt idx="622">
                  <c:v>43005</c:v>
                </c:pt>
                <c:pt idx="623">
                  <c:v>43005</c:v>
                </c:pt>
                <c:pt idx="624">
                  <c:v>43005</c:v>
                </c:pt>
                <c:pt idx="625">
                  <c:v>43005</c:v>
                </c:pt>
                <c:pt idx="626">
                  <c:v>43005</c:v>
                </c:pt>
                <c:pt idx="627">
                  <c:v>43005</c:v>
                </c:pt>
                <c:pt idx="628">
                  <c:v>43005</c:v>
                </c:pt>
                <c:pt idx="629">
                  <c:v>43005</c:v>
                </c:pt>
                <c:pt idx="630">
                  <c:v>43005</c:v>
                </c:pt>
                <c:pt idx="631">
                  <c:v>43005</c:v>
                </c:pt>
                <c:pt idx="632">
                  <c:v>43005</c:v>
                </c:pt>
                <c:pt idx="633">
                  <c:v>43005</c:v>
                </c:pt>
                <c:pt idx="634">
                  <c:v>43005</c:v>
                </c:pt>
                <c:pt idx="635">
                  <c:v>43005</c:v>
                </c:pt>
                <c:pt idx="636">
                  <c:v>43005</c:v>
                </c:pt>
                <c:pt idx="637">
                  <c:v>43005</c:v>
                </c:pt>
                <c:pt idx="638">
                  <c:v>43005</c:v>
                </c:pt>
                <c:pt idx="639">
                  <c:v>43005</c:v>
                </c:pt>
                <c:pt idx="640">
                  <c:v>43005</c:v>
                </c:pt>
                <c:pt idx="641">
                  <c:v>43006</c:v>
                </c:pt>
                <c:pt idx="642">
                  <c:v>43006</c:v>
                </c:pt>
                <c:pt idx="643">
                  <c:v>43006</c:v>
                </c:pt>
                <c:pt idx="644">
                  <c:v>43006</c:v>
                </c:pt>
                <c:pt idx="645">
                  <c:v>43006</c:v>
                </c:pt>
                <c:pt idx="646">
                  <c:v>43006</c:v>
                </c:pt>
                <c:pt idx="647">
                  <c:v>43006</c:v>
                </c:pt>
                <c:pt idx="648">
                  <c:v>43006</c:v>
                </c:pt>
                <c:pt idx="649">
                  <c:v>43006</c:v>
                </c:pt>
                <c:pt idx="650">
                  <c:v>43006</c:v>
                </c:pt>
                <c:pt idx="651">
                  <c:v>43006</c:v>
                </c:pt>
                <c:pt idx="652">
                  <c:v>43006</c:v>
                </c:pt>
                <c:pt idx="653">
                  <c:v>43006</c:v>
                </c:pt>
                <c:pt idx="654">
                  <c:v>43006</c:v>
                </c:pt>
                <c:pt idx="655">
                  <c:v>43006</c:v>
                </c:pt>
                <c:pt idx="656">
                  <c:v>43006</c:v>
                </c:pt>
                <c:pt idx="657">
                  <c:v>43006</c:v>
                </c:pt>
                <c:pt idx="658">
                  <c:v>43006</c:v>
                </c:pt>
                <c:pt idx="659">
                  <c:v>43006</c:v>
                </c:pt>
                <c:pt idx="660">
                  <c:v>43006</c:v>
                </c:pt>
                <c:pt idx="661">
                  <c:v>43006</c:v>
                </c:pt>
                <c:pt idx="662">
                  <c:v>43006</c:v>
                </c:pt>
                <c:pt idx="663">
                  <c:v>43006</c:v>
                </c:pt>
                <c:pt idx="664">
                  <c:v>43006</c:v>
                </c:pt>
                <c:pt idx="665">
                  <c:v>43007</c:v>
                </c:pt>
                <c:pt idx="666">
                  <c:v>43007</c:v>
                </c:pt>
                <c:pt idx="667">
                  <c:v>43007</c:v>
                </c:pt>
                <c:pt idx="668">
                  <c:v>43007</c:v>
                </c:pt>
                <c:pt idx="669">
                  <c:v>43007</c:v>
                </c:pt>
                <c:pt idx="670">
                  <c:v>43007</c:v>
                </c:pt>
                <c:pt idx="671">
                  <c:v>43007</c:v>
                </c:pt>
                <c:pt idx="672">
                  <c:v>43007</c:v>
                </c:pt>
                <c:pt idx="673">
                  <c:v>43007</c:v>
                </c:pt>
                <c:pt idx="674">
                  <c:v>43007</c:v>
                </c:pt>
                <c:pt idx="675">
                  <c:v>43007</c:v>
                </c:pt>
                <c:pt idx="676">
                  <c:v>43007</c:v>
                </c:pt>
                <c:pt idx="677">
                  <c:v>43007</c:v>
                </c:pt>
                <c:pt idx="678">
                  <c:v>43007</c:v>
                </c:pt>
                <c:pt idx="679">
                  <c:v>43007</c:v>
                </c:pt>
                <c:pt idx="680">
                  <c:v>43007</c:v>
                </c:pt>
                <c:pt idx="681">
                  <c:v>43007</c:v>
                </c:pt>
                <c:pt idx="682">
                  <c:v>43007</c:v>
                </c:pt>
                <c:pt idx="683">
                  <c:v>43007</c:v>
                </c:pt>
                <c:pt idx="684">
                  <c:v>43007</c:v>
                </c:pt>
                <c:pt idx="685">
                  <c:v>43007</c:v>
                </c:pt>
                <c:pt idx="686">
                  <c:v>43007</c:v>
                </c:pt>
                <c:pt idx="687">
                  <c:v>43007</c:v>
                </c:pt>
                <c:pt idx="688">
                  <c:v>43007</c:v>
                </c:pt>
                <c:pt idx="689">
                  <c:v>43008</c:v>
                </c:pt>
                <c:pt idx="690">
                  <c:v>43008</c:v>
                </c:pt>
                <c:pt idx="691">
                  <c:v>43008</c:v>
                </c:pt>
                <c:pt idx="692">
                  <c:v>43008</c:v>
                </c:pt>
                <c:pt idx="693">
                  <c:v>43008</c:v>
                </c:pt>
                <c:pt idx="694">
                  <c:v>43008</c:v>
                </c:pt>
                <c:pt idx="695">
                  <c:v>43008</c:v>
                </c:pt>
                <c:pt idx="696">
                  <c:v>43008</c:v>
                </c:pt>
                <c:pt idx="697">
                  <c:v>43008</c:v>
                </c:pt>
                <c:pt idx="698">
                  <c:v>43008</c:v>
                </c:pt>
                <c:pt idx="699">
                  <c:v>43008</c:v>
                </c:pt>
                <c:pt idx="700">
                  <c:v>43008</c:v>
                </c:pt>
                <c:pt idx="701">
                  <c:v>43008</c:v>
                </c:pt>
                <c:pt idx="702">
                  <c:v>43008</c:v>
                </c:pt>
                <c:pt idx="703">
                  <c:v>43008</c:v>
                </c:pt>
                <c:pt idx="704">
                  <c:v>43008</c:v>
                </c:pt>
                <c:pt idx="705">
                  <c:v>43008</c:v>
                </c:pt>
                <c:pt idx="706">
                  <c:v>43008</c:v>
                </c:pt>
                <c:pt idx="707">
                  <c:v>43008</c:v>
                </c:pt>
                <c:pt idx="708">
                  <c:v>43008</c:v>
                </c:pt>
                <c:pt idx="709">
                  <c:v>43008</c:v>
                </c:pt>
                <c:pt idx="710">
                  <c:v>43008</c:v>
                </c:pt>
                <c:pt idx="711">
                  <c:v>43008</c:v>
                </c:pt>
                <c:pt idx="712">
                  <c:v>43008</c:v>
                </c:pt>
                <c:pt idx="713">
                  <c:v>43009</c:v>
                </c:pt>
                <c:pt idx="714">
                  <c:v>43009</c:v>
                </c:pt>
                <c:pt idx="715">
                  <c:v>43009</c:v>
                </c:pt>
                <c:pt idx="716">
                  <c:v>43009</c:v>
                </c:pt>
                <c:pt idx="717">
                  <c:v>43009</c:v>
                </c:pt>
                <c:pt idx="718">
                  <c:v>43009</c:v>
                </c:pt>
                <c:pt idx="719">
                  <c:v>43009</c:v>
                </c:pt>
                <c:pt idx="720">
                  <c:v>43009</c:v>
                </c:pt>
                <c:pt idx="721">
                  <c:v>43009</c:v>
                </c:pt>
                <c:pt idx="722">
                  <c:v>43009</c:v>
                </c:pt>
                <c:pt idx="723">
                  <c:v>43009</c:v>
                </c:pt>
                <c:pt idx="724">
                  <c:v>43009</c:v>
                </c:pt>
                <c:pt idx="725">
                  <c:v>43009</c:v>
                </c:pt>
                <c:pt idx="726">
                  <c:v>43009</c:v>
                </c:pt>
                <c:pt idx="727">
                  <c:v>43009</c:v>
                </c:pt>
                <c:pt idx="728">
                  <c:v>43009</c:v>
                </c:pt>
                <c:pt idx="729">
                  <c:v>43009</c:v>
                </c:pt>
                <c:pt idx="730">
                  <c:v>43009</c:v>
                </c:pt>
                <c:pt idx="731">
                  <c:v>43009</c:v>
                </c:pt>
                <c:pt idx="732">
                  <c:v>43009</c:v>
                </c:pt>
                <c:pt idx="733">
                  <c:v>43009</c:v>
                </c:pt>
                <c:pt idx="734">
                  <c:v>43009</c:v>
                </c:pt>
                <c:pt idx="735">
                  <c:v>43009</c:v>
                </c:pt>
                <c:pt idx="736">
                  <c:v>43009</c:v>
                </c:pt>
                <c:pt idx="737">
                  <c:v>43010</c:v>
                </c:pt>
                <c:pt idx="738">
                  <c:v>43010</c:v>
                </c:pt>
                <c:pt idx="739">
                  <c:v>43010</c:v>
                </c:pt>
                <c:pt idx="740">
                  <c:v>43010</c:v>
                </c:pt>
                <c:pt idx="741">
                  <c:v>43010</c:v>
                </c:pt>
                <c:pt idx="742">
                  <c:v>43010</c:v>
                </c:pt>
                <c:pt idx="743">
                  <c:v>43010</c:v>
                </c:pt>
                <c:pt idx="744">
                  <c:v>43010</c:v>
                </c:pt>
                <c:pt idx="745">
                  <c:v>43010</c:v>
                </c:pt>
                <c:pt idx="746">
                  <c:v>43010</c:v>
                </c:pt>
                <c:pt idx="747">
                  <c:v>43010</c:v>
                </c:pt>
                <c:pt idx="748">
                  <c:v>43010</c:v>
                </c:pt>
                <c:pt idx="749">
                  <c:v>43010</c:v>
                </c:pt>
                <c:pt idx="750">
                  <c:v>43010</c:v>
                </c:pt>
                <c:pt idx="751">
                  <c:v>43010</c:v>
                </c:pt>
                <c:pt idx="752">
                  <c:v>43010</c:v>
                </c:pt>
                <c:pt idx="753">
                  <c:v>43010</c:v>
                </c:pt>
                <c:pt idx="754">
                  <c:v>43010</c:v>
                </c:pt>
                <c:pt idx="755">
                  <c:v>43010</c:v>
                </c:pt>
                <c:pt idx="756">
                  <c:v>43010</c:v>
                </c:pt>
                <c:pt idx="757">
                  <c:v>43010</c:v>
                </c:pt>
                <c:pt idx="758">
                  <c:v>43010</c:v>
                </c:pt>
                <c:pt idx="759">
                  <c:v>43010</c:v>
                </c:pt>
                <c:pt idx="760">
                  <c:v>43010</c:v>
                </c:pt>
                <c:pt idx="761">
                  <c:v>43011</c:v>
                </c:pt>
                <c:pt idx="762">
                  <c:v>43011</c:v>
                </c:pt>
                <c:pt idx="763">
                  <c:v>43011</c:v>
                </c:pt>
                <c:pt idx="764">
                  <c:v>43011</c:v>
                </c:pt>
                <c:pt idx="765">
                  <c:v>43011</c:v>
                </c:pt>
                <c:pt idx="766">
                  <c:v>43011</c:v>
                </c:pt>
                <c:pt idx="767">
                  <c:v>43011</c:v>
                </c:pt>
                <c:pt idx="768">
                  <c:v>43011</c:v>
                </c:pt>
                <c:pt idx="769">
                  <c:v>43011</c:v>
                </c:pt>
                <c:pt idx="770">
                  <c:v>43011</c:v>
                </c:pt>
                <c:pt idx="771">
                  <c:v>43011</c:v>
                </c:pt>
                <c:pt idx="772">
                  <c:v>43011</c:v>
                </c:pt>
                <c:pt idx="773">
                  <c:v>43011</c:v>
                </c:pt>
                <c:pt idx="774">
                  <c:v>43011</c:v>
                </c:pt>
                <c:pt idx="775">
                  <c:v>43011</c:v>
                </c:pt>
                <c:pt idx="776">
                  <c:v>43011</c:v>
                </c:pt>
                <c:pt idx="777">
                  <c:v>43011</c:v>
                </c:pt>
                <c:pt idx="778">
                  <c:v>43011</c:v>
                </c:pt>
                <c:pt idx="779">
                  <c:v>43011</c:v>
                </c:pt>
                <c:pt idx="780">
                  <c:v>43011</c:v>
                </c:pt>
                <c:pt idx="781">
                  <c:v>43011</c:v>
                </c:pt>
                <c:pt idx="782">
                  <c:v>43011</c:v>
                </c:pt>
                <c:pt idx="783">
                  <c:v>43011</c:v>
                </c:pt>
                <c:pt idx="784">
                  <c:v>43011</c:v>
                </c:pt>
                <c:pt idx="785">
                  <c:v>43012</c:v>
                </c:pt>
                <c:pt idx="786">
                  <c:v>43012</c:v>
                </c:pt>
                <c:pt idx="787">
                  <c:v>43012</c:v>
                </c:pt>
                <c:pt idx="788">
                  <c:v>43012</c:v>
                </c:pt>
                <c:pt idx="789">
                  <c:v>43012</c:v>
                </c:pt>
                <c:pt idx="790">
                  <c:v>43012</c:v>
                </c:pt>
                <c:pt idx="791">
                  <c:v>43012</c:v>
                </c:pt>
                <c:pt idx="792">
                  <c:v>43012</c:v>
                </c:pt>
                <c:pt idx="793">
                  <c:v>43012</c:v>
                </c:pt>
                <c:pt idx="794">
                  <c:v>43012</c:v>
                </c:pt>
                <c:pt idx="795">
                  <c:v>43012</c:v>
                </c:pt>
                <c:pt idx="796">
                  <c:v>43012</c:v>
                </c:pt>
                <c:pt idx="797">
                  <c:v>43012</c:v>
                </c:pt>
                <c:pt idx="798">
                  <c:v>43012</c:v>
                </c:pt>
                <c:pt idx="799">
                  <c:v>43012</c:v>
                </c:pt>
                <c:pt idx="800">
                  <c:v>43012</c:v>
                </c:pt>
                <c:pt idx="801">
                  <c:v>43012</c:v>
                </c:pt>
                <c:pt idx="802">
                  <c:v>43012</c:v>
                </c:pt>
                <c:pt idx="803">
                  <c:v>43012</c:v>
                </c:pt>
                <c:pt idx="804">
                  <c:v>43012</c:v>
                </c:pt>
                <c:pt idx="805">
                  <c:v>43012</c:v>
                </c:pt>
                <c:pt idx="806">
                  <c:v>43012</c:v>
                </c:pt>
                <c:pt idx="807">
                  <c:v>43012</c:v>
                </c:pt>
                <c:pt idx="808">
                  <c:v>43012</c:v>
                </c:pt>
                <c:pt idx="809">
                  <c:v>43013</c:v>
                </c:pt>
                <c:pt idx="810">
                  <c:v>43013</c:v>
                </c:pt>
                <c:pt idx="811">
                  <c:v>43013</c:v>
                </c:pt>
                <c:pt idx="812">
                  <c:v>43013</c:v>
                </c:pt>
                <c:pt idx="813">
                  <c:v>43013</c:v>
                </c:pt>
                <c:pt idx="814">
                  <c:v>43013</c:v>
                </c:pt>
                <c:pt idx="815">
                  <c:v>43013</c:v>
                </c:pt>
                <c:pt idx="816">
                  <c:v>43013</c:v>
                </c:pt>
                <c:pt idx="817">
                  <c:v>43013</c:v>
                </c:pt>
                <c:pt idx="818">
                  <c:v>43013</c:v>
                </c:pt>
                <c:pt idx="819">
                  <c:v>43013</c:v>
                </c:pt>
                <c:pt idx="820">
                  <c:v>43013</c:v>
                </c:pt>
                <c:pt idx="821">
                  <c:v>43013</c:v>
                </c:pt>
                <c:pt idx="822">
                  <c:v>43013</c:v>
                </c:pt>
                <c:pt idx="823">
                  <c:v>43013</c:v>
                </c:pt>
                <c:pt idx="824">
                  <c:v>43013</c:v>
                </c:pt>
                <c:pt idx="825">
                  <c:v>43013</c:v>
                </c:pt>
                <c:pt idx="826">
                  <c:v>43013</c:v>
                </c:pt>
                <c:pt idx="827">
                  <c:v>43013</c:v>
                </c:pt>
                <c:pt idx="828">
                  <c:v>43013</c:v>
                </c:pt>
                <c:pt idx="829">
                  <c:v>43013</c:v>
                </c:pt>
                <c:pt idx="830">
                  <c:v>43013</c:v>
                </c:pt>
                <c:pt idx="831">
                  <c:v>43013</c:v>
                </c:pt>
                <c:pt idx="832">
                  <c:v>43013</c:v>
                </c:pt>
                <c:pt idx="833">
                  <c:v>43014</c:v>
                </c:pt>
                <c:pt idx="834">
                  <c:v>43014</c:v>
                </c:pt>
                <c:pt idx="835">
                  <c:v>43014</c:v>
                </c:pt>
                <c:pt idx="836">
                  <c:v>43014</c:v>
                </c:pt>
                <c:pt idx="837">
                  <c:v>43014</c:v>
                </c:pt>
                <c:pt idx="838">
                  <c:v>43014</c:v>
                </c:pt>
                <c:pt idx="839">
                  <c:v>43014</c:v>
                </c:pt>
                <c:pt idx="840">
                  <c:v>43014</c:v>
                </c:pt>
                <c:pt idx="841">
                  <c:v>43014</c:v>
                </c:pt>
                <c:pt idx="842">
                  <c:v>43014</c:v>
                </c:pt>
                <c:pt idx="843">
                  <c:v>43014</c:v>
                </c:pt>
                <c:pt idx="844">
                  <c:v>43014</c:v>
                </c:pt>
                <c:pt idx="845">
                  <c:v>43014</c:v>
                </c:pt>
                <c:pt idx="846">
                  <c:v>43014</c:v>
                </c:pt>
                <c:pt idx="847">
                  <c:v>43014</c:v>
                </c:pt>
                <c:pt idx="848">
                  <c:v>43014</c:v>
                </c:pt>
                <c:pt idx="849">
                  <c:v>43014</c:v>
                </c:pt>
                <c:pt idx="850">
                  <c:v>43014</c:v>
                </c:pt>
                <c:pt idx="851">
                  <c:v>43014</c:v>
                </c:pt>
                <c:pt idx="852">
                  <c:v>43014</c:v>
                </c:pt>
                <c:pt idx="853">
                  <c:v>43014</c:v>
                </c:pt>
                <c:pt idx="854">
                  <c:v>43014</c:v>
                </c:pt>
                <c:pt idx="855">
                  <c:v>43014</c:v>
                </c:pt>
                <c:pt idx="856">
                  <c:v>43014</c:v>
                </c:pt>
                <c:pt idx="857">
                  <c:v>43015</c:v>
                </c:pt>
                <c:pt idx="858">
                  <c:v>43015</c:v>
                </c:pt>
                <c:pt idx="859">
                  <c:v>43015</c:v>
                </c:pt>
                <c:pt idx="860">
                  <c:v>43015</c:v>
                </c:pt>
                <c:pt idx="861">
                  <c:v>43015</c:v>
                </c:pt>
                <c:pt idx="862">
                  <c:v>43015</c:v>
                </c:pt>
                <c:pt idx="863">
                  <c:v>43015</c:v>
                </c:pt>
                <c:pt idx="864">
                  <c:v>43015</c:v>
                </c:pt>
                <c:pt idx="865">
                  <c:v>43015</c:v>
                </c:pt>
                <c:pt idx="866">
                  <c:v>43015</c:v>
                </c:pt>
                <c:pt idx="867">
                  <c:v>43015</c:v>
                </c:pt>
                <c:pt idx="868">
                  <c:v>43015</c:v>
                </c:pt>
                <c:pt idx="869">
                  <c:v>43015</c:v>
                </c:pt>
                <c:pt idx="870">
                  <c:v>43015</c:v>
                </c:pt>
                <c:pt idx="871">
                  <c:v>43015</c:v>
                </c:pt>
                <c:pt idx="872">
                  <c:v>43015</c:v>
                </c:pt>
                <c:pt idx="873">
                  <c:v>43015</c:v>
                </c:pt>
                <c:pt idx="874">
                  <c:v>43015</c:v>
                </c:pt>
                <c:pt idx="875">
                  <c:v>43015</c:v>
                </c:pt>
                <c:pt idx="876">
                  <c:v>43015</c:v>
                </c:pt>
                <c:pt idx="877">
                  <c:v>43015</c:v>
                </c:pt>
                <c:pt idx="878">
                  <c:v>43015</c:v>
                </c:pt>
                <c:pt idx="879">
                  <c:v>43015</c:v>
                </c:pt>
                <c:pt idx="880">
                  <c:v>43015</c:v>
                </c:pt>
                <c:pt idx="881">
                  <c:v>43016</c:v>
                </c:pt>
                <c:pt idx="882">
                  <c:v>43016</c:v>
                </c:pt>
                <c:pt idx="883">
                  <c:v>43016</c:v>
                </c:pt>
                <c:pt idx="884">
                  <c:v>43016</c:v>
                </c:pt>
                <c:pt idx="885">
                  <c:v>43016</c:v>
                </c:pt>
                <c:pt idx="886">
                  <c:v>43016</c:v>
                </c:pt>
                <c:pt idx="887">
                  <c:v>43016</c:v>
                </c:pt>
                <c:pt idx="888">
                  <c:v>43016</c:v>
                </c:pt>
                <c:pt idx="889">
                  <c:v>43016</c:v>
                </c:pt>
                <c:pt idx="890">
                  <c:v>43016</c:v>
                </c:pt>
                <c:pt idx="891">
                  <c:v>43016</c:v>
                </c:pt>
                <c:pt idx="892">
                  <c:v>43016</c:v>
                </c:pt>
                <c:pt idx="893">
                  <c:v>43016</c:v>
                </c:pt>
                <c:pt idx="894">
                  <c:v>43016</c:v>
                </c:pt>
                <c:pt idx="895">
                  <c:v>43016</c:v>
                </c:pt>
                <c:pt idx="896">
                  <c:v>43016</c:v>
                </c:pt>
                <c:pt idx="897">
                  <c:v>43016</c:v>
                </c:pt>
                <c:pt idx="898">
                  <c:v>43016</c:v>
                </c:pt>
                <c:pt idx="899">
                  <c:v>43016</c:v>
                </c:pt>
                <c:pt idx="900">
                  <c:v>43016</c:v>
                </c:pt>
                <c:pt idx="901">
                  <c:v>43016</c:v>
                </c:pt>
                <c:pt idx="902">
                  <c:v>43016</c:v>
                </c:pt>
                <c:pt idx="903">
                  <c:v>43016</c:v>
                </c:pt>
                <c:pt idx="904">
                  <c:v>43016</c:v>
                </c:pt>
                <c:pt idx="905">
                  <c:v>43017</c:v>
                </c:pt>
                <c:pt idx="906">
                  <c:v>43017</c:v>
                </c:pt>
                <c:pt idx="907">
                  <c:v>43017</c:v>
                </c:pt>
                <c:pt idx="908">
                  <c:v>43017</c:v>
                </c:pt>
                <c:pt idx="909">
                  <c:v>43017</c:v>
                </c:pt>
                <c:pt idx="910">
                  <c:v>43017</c:v>
                </c:pt>
                <c:pt idx="911">
                  <c:v>43017</c:v>
                </c:pt>
                <c:pt idx="912">
                  <c:v>43017</c:v>
                </c:pt>
                <c:pt idx="913">
                  <c:v>43017</c:v>
                </c:pt>
                <c:pt idx="914">
                  <c:v>43017</c:v>
                </c:pt>
                <c:pt idx="915">
                  <c:v>43017</c:v>
                </c:pt>
                <c:pt idx="916">
                  <c:v>43017</c:v>
                </c:pt>
                <c:pt idx="917">
                  <c:v>43017</c:v>
                </c:pt>
                <c:pt idx="918">
                  <c:v>43017</c:v>
                </c:pt>
                <c:pt idx="919">
                  <c:v>43017</c:v>
                </c:pt>
                <c:pt idx="920">
                  <c:v>43017</c:v>
                </c:pt>
                <c:pt idx="921">
                  <c:v>43017</c:v>
                </c:pt>
                <c:pt idx="922">
                  <c:v>43017</c:v>
                </c:pt>
                <c:pt idx="923">
                  <c:v>43017</c:v>
                </c:pt>
                <c:pt idx="924">
                  <c:v>43017</c:v>
                </c:pt>
                <c:pt idx="925">
                  <c:v>43017</c:v>
                </c:pt>
                <c:pt idx="926">
                  <c:v>43017</c:v>
                </c:pt>
                <c:pt idx="927">
                  <c:v>43017</c:v>
                </c:pt>
                <c:pt idx="928">
                  <c:v>43017</c:v>
                </c:pt>
                <c:pt idx="929">
                  <c:v>43018</c:v>
                </c:pt>
                <c:pt idx="930">
                  <c:v>43018</c:v>
                </c:pt>
                <c:pt idx="931">
                  <c:v>43018</c:v>
                </c:pt>
                <c:pt idx="932">
                  <c:v>43018</c:v>
                </c:pt>
                <c:pt idx="933">
                  <c:v>43018</c:v>
                </c:pt>
                <c:pt idx="934">
                  <c:v>43018</c:v>
                </c:pt>
                <c:pt idx="935">
                  <c:v>43018</c:v>
                </c:pt>
                <c:pt idx="936">
                  <c:v>43018</c:v>
                </c:pt>
                <c:pt idx="937">
                  <c:v>43018</c:v>
                </c:pt>
                <c:pt idx="938">
                  <c:v>43018</c:v>
                </c:pt>
                <c:pt idx="939">
                  <c:v>43018</c:v>
                </c:pt>
                <c:pt idx="940">
                  <c:v>43018</c:v>
                </c:pt>
                <c:pt idx="941">
                  <c:v>43018</c:v>
                </c:pt>
                <c:pt idx="942">
                  <c:v>43018</c:v>
                </c:pt>
                <c:pt idx="943">
                  <c:v>43018</c:v>
                </c:pt>
                <c:pt idx="944">
                  <c:v>43018</c:v>
                </c:pt>
                <c:pt idx="945">
                  <c:v>43018</c:v>
                </c:pt>
                <c:pt idx="946">
                  <c:v>43018</c:v>
                </c:pt>
                <c:pt idx="947">
                  <c:v>43018</c:v>
                </c:pt>
                <c:pt idx="948">
                  <c:v>43018</c:v>
                </c:pt>
                <c:pt idx="949">
                  <c:v>43018</c:v>
                </c:pt>
                <c:pt idx="950">
                  <c:v>43018</c:v>
                </c:pt>
                <c:pt idx="951">
                  <c:v>43018</c:v>
                </c:pt>
                <c:pt idx="952">
                  <c:v>43018</c:v>
                </c:pt>
                <c:pt idx="953">
                  <c:v>43019</c:v>
                </c:pt>
                <c:pt idx="954">
                  <c:v>43019</c:v>
                </c:pt>
                <c:pt idx="955">
                  <c:v>43019</c:v>
                </c:pt>
                <c:pt idx="956">
                  <c:v>43019</c:v>
                </c:pt>
                <c:pt idx="957">
                  <c:v>43019</c:v>
                </c:pt>
                <c:pt idx="958">
                  <c:v>43019</c:v>
                </c:pt>
                <c:pt idx="959">
                  <c:v>43019</c:v>
                </c:pt>
                <c:pt idx="960">
                  <c:v>43019</c:v>
                </c:pt>
                <c:pt idx="961">
                  <c:v>43019</c:v>
                </c:pt>
                <c:pt idx="962">
                  <c:v>43019</c:v>
                </c:pt>
                <c:pt idx="963">
                  <c:v>43019</c:v>
                </c:pt>
                <c:pt idx="964">
                  <c:v>43019</c:v>
                </c:pt>
                <c:pt idx="965">
                  <c:v>43019</c:v>
                </c:pt>
                <c:pt idx="966">
                  <c:v>43019</c:v>
                </c:pt>
                <c:pt idx="967">
                  <c:v>43019</c:v>
                </c:pt>
                <c:pt idx="968">
                  <c:v>43019</c:v>
                </c:pt>
                <c:pt idx="969">
                  <c:v>43019</c:v>
                </c:pt>
                <c:pt idx="970">
                  <c:v>43019</c:v>
                </c:pt>
                <c:pt idx="971">
                  <c:v>43019</c:v>
                </c:pt>
                <c:pt idx="972">
                  <c:v>43019</c:v>
                </c:pt>
                <c:pt idx="973">
                  <c:v>43019</c:v>
                </c:pt>
                <c:pt idx="974">
                  <c:v>43019</c:v>
                </c:pt>
                <c:pt idx="975">
                  <c:v>43019</c:v>
                </c:pt>
                <c:pt idx="976">
                  <c:v>43019</c:v>
                </c:pt>
                <c:pt idx="977">
                  <c:v>43020</c:v>
                </c:pt>
                <c:pt idx="978">
                  <c:v>43020</c:v>
                </c:pt>
                <c:pt idx="979">
                  <c:v>43020</c:v>
                </c:pt>
                <c:pt idx="980">
                  <c:v>43020</c:v>
                </c:pt>
                <c:pt idx="981">
                  <c:v>43020</c:v>
                </c:pt>
                <c:pt idx="982">
                  <c:v>43020</c:v>
                </c:pt>
                <c:pt idx="983">
                  <c:v>43020</c:v>
                </c:pt>
                <c:pt idx="984">
                  <c:v>43020</c:v>
                </c:pt>
                <c:pt idx="985">
                  <c:v>43020</c:v>
                </c:pt>
                <c:pt idx="986">
                  <c:v>43020</c:v>
                </c:pt>
                <c:pt idx="987">
                  <c:v>43020</c:v>
                </c:pt>
                <c:pt idx="988">
                  <c:v>43020</c:v>
                </c:pt>
                <c:pt idx="989">
                  <c:v>43020</c:v>
                </c:pt>
                <c:pt idx="990">
                  <c:v>43020</c:v>
                </c:pt>
                <c:pt idx="991">
                  <c:v>43020</c:v>
                </c:pt>
                <c:pt idx="992">
                  <c:v>43020</c:v>
                </c:pt>
                <c:pt idx="993">
                  <c:v>43020</c:v>
                </c:pt>
                <c:pt idx="994">
                  <c:v>43020</c:v>
                </c:pt>
                <c:pt idx="995">
                  <c:v>43020</c:v>
                </c:pt>
                <c:pt idx="996">
                  <c:v>43020</c:v>
                </c:pt>
                <c:pt idx="997">
                  <c:v>43020</c:v>
                </c:pt>
                <c:pt idx="998">
                  <c:v>43020</c:v>
                </c:pt>
                <c:pt idx="999">
                  <c:v>43020</c:v>
                </c:pt>
                <c:pt idx="1000">
                  <c:v>43020</c:v>
                </c:pt>
                <c:pt idx="1001">
                  <c:v>43021</c:v>
                </c:pt>
                <c:pt idx="1002">
                  <c:v>43021</c:v>
                </c:pt>
                <c:pt idx="1003">
                  <c:v>43021</c:v>
                </c:pt>
                <c:pt idx="1004">
                  <c:v>43021</c:v>
                </c:pt>
                <c:pt idx="1005">
                  <c:v>43021</c:v>
                </c:pt>
                <c:pt idx="1006">
                  <c:v>43021</c:v>
                </c:pt>
                <c:pt idx="1007">
                  <c:v>43021</c:v>
                </c:pt>
                <c:pt idx="1008">
                  <c:v>43021</c:v>
                </c:pt>
                <c:pt idx="1009">
                  <c:v>43021</c:v>
                </c:pt>
                <c:pt idx="1010">
                  <c:v>43021</c:v>
                </c:pt>
                <c:pt idx="1011">
                  <c:v>43021</c:v>
                </c:pt>
                <c:pt idx="1012">
                  <c:v>43021</c:v>
                </c:pt>
                <c:pt idx="1013">
                  <c:v>43021</c:v>
                </c:pt>
                <c:pt idx="1014">
                  <c:v>43021</c:v>
                </c:pt>
                <c:pt idx="1015">
                  <c:v>43021</c:v>
                </c:pt>
                <c:pt idx="1016">
                  <c:v>43021</c:v>
                </c:pt>
                <c:pt idx="1017">
                  <c:v>43021</c:v>
                </c:pt>
                <c:pt idx="1018">
                  <c:v>43021</c:v>
                </c:pt>
                <c:pt idx="1019">
                  <c:v>43021</c:v>
                </c:pt>
                <c:pt idx="1020">
                  <c:v>43021</c:v>
                </c:pt>
                <c:pt idx="1021">
                  <c:v>43021</c:v>
                </c:pt>
                <c:pt idx="1022">
                  <c:v>43021</c:v>
                </c:pt>
                <c:pt idx="1023">
                  <c:v>43021</c:v>
                </c:pt>
                <c:pt idx="1024">
                  <c:v>43021</c:v>
                </c:pt>
                <c:pt idx="1025">
                  <c:v>43022</c:v>
                </c:pt>
                <c:pt idx="1026">
                  <c:v>43022</c:v>
                </c:pt>
                <c:pt idx="1027">
                  <c:v>43022</c:v>
                </c:pt>
                <c:pt idx="1028">
                  <c:v>43022</c:v>
                </c:pt>
                <c:pt idx="1029">
                  <c:v>43022</c:v>
                </c:pt>
                <c:pt idx="1030">
                  <c:v>43022</c:v>
                </c:pt>
                <c:pt idx="1031">
                  <c:v>43022</c:v>
                </c:pt>
                <c:pt idx="1032">
                  <c:v>43022</c:v>
                </c:pt>
                <c:pt idx="1033">
                  <c:v>43022</c:v>
                </c:pt>
                <c:pt idx="1034">
                  <c:v>43022</c:v>
                </c:pt>
                <c:pt idx="1035">
                  <c:v>43022</c:v>
                </c:pt>
                <c:pt idx="1036">
                  <c:v>43022</c:v>
                </c:pt>
                <c:pt idx="1037">
                  <c:v>43022</c:v>
                </c:pt>
                <c:pt idx="1038">
                  <c:v>43022</c:v>
                </c:pt>
                <c:pt idx="1039">
                  <c:v>43022</c:v>
                </c:pt>
                <c:pt idx="1040">
                  <c:v>43022</c:v>
                </c:pt>
                <c:pt idx="1041">
                  <c:v>43022</c:v>
                </c:pt>
                <c:pt idx="1042">
                  <c:v>43022</c:v>
                </c:pt>
                <c:pt idx="1043">
                  <c:v>43022</c:v>
                </c:pt>
                <c:pt idx="1044">
                  <c:v>43022</c:v>
                </c:pt>
                <c:pt idx="1045">
                  <c:v>43022</c:v>
                </c:pt>
                <c:pt idx="1046">
                  <c:v>43022</c:v>
                </c:pt>
                <c:pt idx="1047">
                  <c:v>43022</c:v>
                </c:pt>
                <c:pt idx="1048">
                  <c:v>43022</c:v>
                </c:pt>
                <c:pt idx="1049">
                  <c:v>43023</c:v>
                </c:pt>
                <c:pt idx="1050">
                  <c:v>43023</c:v>
                </c:pt>
                <c:pt idx="1051">
                  <c:v>43023</c:v>
                </c:pt>
                <c:pt idx="1052">
                  <c:v>43023</c:v>
                </c:pt>
                <c:pt idx="1053">
                  <c:v>43023</c:v>
                </c:pt>
                <c:pt idx="1054">
                  <c:v>43023</c:v>
                </c:pt>
                <c:pt idx="1055">
                  <c:v>43023</c:v>
                </c:pt>
                <c:pt idx="1056">
                  <c:v>43023</c:v>
                </c:pt>
                <c:pt idx="1057">
                  <c:v>43023</c:v>
                </c:pt>
                <c:pt idx="1058">
                  <c:v>43023</c:v>
                </c:pt>
                <c:pt idx="1059">
                  <c:v>43023</c:v>
                </c:pt>
                <c:pt idx="1060">
                  <c:v>43023</c:v>
                </c:pt>
                <c:pt idx="1061">
                  <c:v>43023</c:v>
                </c:pt>
                <c:pt idx="1062">
                  <c:v>43023</c:v>
                </c:pt>
                <c:pt idx="1063">
                  <c:v>43023</c:v>
                </c:pt>
                <c:pt idx="1064">
                  <c:v>43023</c:v>
                </c:pt>
                <c:pt idx="1065">
                  <c:v>43023</c:v>
                </c:pt>
                <c:pt idx="1066">
                  <c:v>43023</c:v>
                </c:pt>
                <c:pt idx="1067">
                  <c:v>43023</c:v>
                </c:pt>
                <c:pt idx="1068">
                  <c:v>43023</c:v>
                </c:pt>
                <c:pt idx="1069">
                  <c:v>43023</c:v>
                </c:pt>
                <c:pt idx="1070">
                  <c:v>43023</c:v>
                </c:pt>
                <c:pt idx="1071">
                  <c:v>43023</c:v>
                </c:pt>
                <c:pt idx="1072">
                  <c:v>43023</c:v>
                </c:pt>
                <c:pt idx="1073">
                  <c:v>43024</c:v>
                </c:pt>
                <c:pt idx="1074">
                  <c:v>43024</c:v>
                </c:pt>
                <c:pt idx="1075">
                  <c:v>43024</c:v>
                </c:pt>
                <c:pt idx="1076">
                  <c:v>43024</c:v>
                </c:pt>
                <c:pt idx="1077">
                  <c:v>43024</c:v>
                </c:pt>
                <c:pt idx="1078">
                  <c:v>43024</c:v>
                </c:pt>
                <c:pt idx="1079">
                  <c:v>43024</c:v>
                </c:pt>
                <c:pt idx="1080">
                  <c:v>43024</c:v>
                </c:pt>
                <c:pt idx="1081">
                  <c:v>43024</c:v>
                </c:pt>
                <c:pt idx="1082">
                  <c:v>43024</c:v>
                </c:pt>
                <c:pt idx="1083">
                  <c:v>43024</c:v>
                </c:pt>
                <c:pt idx="1084">
                  <c:v>43024</c:v>
                </c:pt>
                <c:pt idx="1085">
                  <c:v>43024</c:v>
                </c:pt>
                <c:pt idx="1086">
                  <c:v>43024</c:v>
                </c:pt>
                <c:pt idx="1087">
                  <c:v>43024</c:v>
                </c:pt>
                <c:pt idx="1088">
                  <c:v>43024</c:v>
                </c:pt>
                <c:pt idx="1089">
                  <c:v>43024</c:v>
                </c:pt>
                <c:pt idx="1090">
                  <c:v>43024</c:v>
                </c:pt>
                <c:pt idx="1091">
                  <c:v>43024</c:v>
                </c:pt>
                <c:pt idx="1092">
                  <c:v>43024</c:v>
                </c:pt>
                <c:pt idx="1093">
                  <c:v>43024</c:v>
                </c:pt>
                <c:pt idx="1094">
                  <c:v>43024</c:v>
                </c:pt>
                <c:pt idx="1095">
                  <c:v>43024</c:v>
                </c:pt>
                <c:pt idx="1096">
                  <c:v>43024</c:v>
                </c:pt>
                <c:pt idx="1097">
                  <c:v>43025</c:v>
                </c:pt>
                <c:pt idx="1098">
                  <c:v>43025</c:v>
                </c:pt>
                <c:pt idx="1099">
                  <c:v>43025</c:v>
                </c:pt>
                <c:pt idx="1100">
                  <c:v>43025</c:v>
                </c:pt>
                <c:pt idx="1101">
                  <c:v>43025</c:v>
                </c:pt>
                <c:pt idx="1102">
                  <c:v>43025</c:v>
                </c:pt>
                <c:pt idx="1103">
                  <c:v>43025</c:v>
                </c:pt>
                <c:pt idx="1104">
                  <c:v>43025</c:v>
                </c:pt>
                <c:pt idx="1105">
                  <c:v>43025</c:v>
                </c:pt>
                <c:pt idx="1106">
                  <c:v>43025</c:v>
                </c:pt>
                <c:pt idx="1107">
                  <c:v>43025</c:v>
                </c:pt>
                <c:pt idx="1108">
                  <c:v>43025</c:v>
                </c:pt>
                <c:pt idx="1109">
                  <c:v>43025</c:v>
                </c:pt>
                <c:pt idx="1110">
                  <c:v>43025</c:v>
                </c:pt>
                <c:pt idx="1111">
                  <c:v>43025</c:v>
                </c:pt>
                <c:pt idx="1112">
                  <c:v>43025</c:v>
                </c:pt>
                <c:pt idx="1113">
                  <c:v>43025</c:v>
                </c:pt>
                <c:pt idx="1114">
                  <c:v>43025</c:v>
                </c:pt>
                <c:pt idx="1115">
                  <c:v>43025</c:v>
                </c:pt>
                <c:pt idx="1116">
                  <c:v>43025</c:v>
                </c:pt>
                <c:pt idx="1117">
                  <c:v>43025</c:v>
                </c:pt>
                <c:pt idx="1118">
                  <c:v>43025</c:v>
                </c:pt>
                <c:pt idx="1119">
                  <c:v>43025</c:v>
                </c:pt>
                <c:pt idx="1120">
                  <c:v>43025</c:v>
                </c:pt>
                <c:pt idx="1121">
                  <c:v>43026</c:v>
                </c:pt>
                <c:pt idx="1122">
                  <c:v>43026</c:v>
                </c:pt>
                <c:pt idx="1123">
                  <c:v>43026</c:v>
                </c:pt>
                <c:pt idx="1124">
                  <c:v>43026</c:v>
                </c:pt>
                <c:pt idx="1125">
                  <c:v>43026</c:v>
                </c:pt>
                <c:pt idx="1126">
                  <c:v>43026</c:v>
                </c:pt>
                <c:pt idx="1127">
                  <c:v>43026</c:v>
                </c:pt>
                <c:pt idx="1128">
                  <c:v>43026</c:v>
                </c:pt>
                <c:pt idx="1129">
                  <c:v>43026</c:v>
                </c:pt>
                <c:pt idx="1130">
                  <c:v>43026</c:v>
                </c:pt>
                <c:pt idx="1131">
                  <c:v>43026</c:v>
                </c:pt>
                <c:pt idx="1132">
                  <c:v>43026</c:v>
                </c:pt>
                <c:pt idx="1133">
                  <c:v>43026</c:v>
                </c:pt>
                <c:pt idx="1134">
                  <c:v>43026</c:v>
                </c:pt>
                <c:pt idx="1135">
                  <c:v>43026</c:v>
                </c:pt>
                <c:pt idx="1136">
                  <c:v>43026</c:v>
                </c:pt>
                <c:pt idx="1137">
                  <c:v>43026</c:v>
                </c:pt>
                <c:pt idx="1138">
                  <c:v>43026</c:v>
                </c:pt>
                <c:pt idx="1139">
                  <c:v>43026</c:v>
                </c:pt>
                <c:pt idx="1140">
                  <c:v>43026</c:v>
                </c:pt>
                <c:pt idx="1141">
                  <c:v>43026</c:v>
                </c:pt>
                <c:pt idx="1142">
                  <c:v>43026</c:v>
                </c:pt>
                <c:pt idx="1143">
                  <c:v>43026</c:v>
                </c:pt>
                <c:pt idx="1144">
                  <c:v>43026</c:v>
                </c:pt>
                <c:pt idx="1145">
                  <c:v>43027</c:v>
                </c:pt>
                <c:pt idx="1146">
                  <c:v>43027</c:v>
                </c:pt>
                <c:pt idx="1147">
                  <c:v>43027</c:v>
                </c:pt>
                <c:pt idx="1148">
                  <c:v>43027</c:v>
                </c:pt>
                <c:pt idx="1149">
                  <c:v>43027</c:v>
                </c:pt>
                <c:pt idx="1150">
                  <c:v>43027</c:v>
                </c:pt>
                <c:pt idx="1151">
                  <c:v>43027</c:v>
                </c:pt>
                <c:pt idx="1152">
                  <c:v>43027</c:v>
                </c:pt>
                <c:pt idx="1153">
                  <c:v>43027</c:v>
                </c:pt>
                <c:pt idx="1154">
                  <c:v>43027</c:v>
                </c:pt>
                <c:pt idx="1155">
                  <c:v>43027</c:v>
                </c:pt>
                <c:pt idx="1156">
                  <c:v>43027</c:v>
                </c:pt>
                <c:pt idx="1157">
                  <c:v>43027</c:v>
                </c:pt>
                <c:pt idx="1158">
                  <c:v>43027</c:v>
                </c:pt>
                <c:pt idx="1159">
                  <c:v>43027</c:v>
                </c:pt>
                <c:pt idx="1160">
                  <c:v>43027</c:v>
                </c:pt>
                <c:pt idx="1161">
                  <c:v>43027</c:v>
                </c:pt>
                <c:pt idx="1162">
                  <c:v>43027</c:v>
                </c:pt>
                <c:pt idx="1163">
                  <c:v>43027</c:v>
                </c:pt>
                <c:pt idx="1164">
                  <c:v>43027</c:v>
                </c:pt>
                <c:pt idx="1165">
                  <c:v>43027</c:v>
                </c:pt>
                <c:pt idx="1166">
                  <c:v>43027</c:v>
                </c:pt>
                <c:pt idx="1167">
                  <c:v>43027</c:v>
                </c:pt>
                <c:pt idx="1168">
                  <c:v>43027</c:v>
                </c:pt>
                <c:pt idx="1169">
                  <c:v>43028</c:v>
                </c:pt>
                <c:pt idx="1170">
                  <c:v>43028</c:v>
                </c:pt>
                <c:pt idx="1171">
                  <c:v>43028</c:v>
                </c:pt>
                <c:pt idx="1172">
                  <c:v>43028</c:v>
                </c:pt>
                <c:pt idx="1173">
                  <c:v>43028</c:v>
                </c:pt>
                <c:pt idx="1174">
                  <c:v>43028</c:v>
                </c:pt>
                <c:pt idx="1175">
                  <c:v>43028</c:v>
                </c:pt>
                <c:pt idx="1176">
                  <c:v>43028</c:v>
                </c:pt>
                <c:pt idx="1177">
                  <c:v>43028</c:v>
                </c:pt>
                <c:pt idx="1178">
                  <c:v>43028</c:v>
                </c:pt>
                <c:pt idx="1179">
                  <c:v>43028</c:v>
                </c:pt>
                <c:pt idx="1180">
                  <c:v>43028</c:v>
                </c:pt>
                <c:pt idx="1181">
                  <c:v>43028</c:v>
                </c:pt>
                <c:pt idx="1182">
                  <c:v>43028</c:v>
                </c:pt>
                <c:pt idx="1183">
                  <c:v>43028</c:v>
                </c:pt>
                <c:pt idx="1184">
                  <c:v>43028</c:v>
                </c:pt>
                <c:pt idx="1185">
                  <c:v>43028</c:v>
                </c:pt>
                <c:pt idx="1186">
                  <c:v>43028</c:v>
                </c:pt>
                <c:pt idx="1187">
                  <c:v>43028</c:v>
                </c:pt>
                <c:pt idx="1188">
                  <c:v>43028</c:v>
                </c:pt>
                <c:pt idx="1189">
                  <c:v>43028</c:v>
                </c:pt>
                <c:pt idx="1190">
                  <c:v>43028</c:v>
                </c:pt>
                <c:pt idx="1191">
                  <c:v>43028</c:v>
                </c:pt>
                <c:pt idx="1192">
                  <c:v>43028</c:v>
                </c:pt>
                <c:pt idx="1193">
                  <c:v>43029</c:v>
                </c:pt>
                <c:pt idx="1194">
                  <c:v>43029</c:v>
                </c:pt>
                <c:pt idx="1195">
                  <c:v>43029</c:v>
                </c:pt>
                <c:pt idx="1196">
                  <c:v>43029</c:v>
                </c:pt>
                <c:pt idx="1197">
                  <c:v>43029</c:v>
                </c:pt>
                <c:pt idx="1198">
                  <c:v>43029</c:v>
                </c:pt>
                <c:pt idx="1199">
                  <c:v>43029</c:v>
                </c:pt>
                <c:pt idx="1200">
                  <c:v>43029</c:v>
                </c:pt>
                <c:pt idx="1201">
                  <c:v>43029</c:v>
                </c:pt>
                <c:pt idx="1202">
                  <c:v>43029</c:v>
                </c:pt>
                <c:pt idx="1203">
                  <c:v>43029</c:v>
                </c:pt>
                <c:pt idx="1204">
                  <c:v>43029</c:v>
                </c:pt>
                <c:pt idx="1205">
                  <c:v>43029</c:v>
                </c:pt>
                <c:pt idx="1206">
                  <c:v>43029</c:v>
                </c:pt>
                <c:pt idx="1207">
                  <c:v>43029</c:v>
                </c:pt>
                <c:pt idx="1208">
                  <c:v>43029</c:v>
                </c:pt>
                <c:pt idx="1209">
                  <c:v>43029</c:v>
                </c:pt>
                <c:pt idx="1210">
                  <c:v>43029</c:v>
                </c:pt>
                <c:pt idx="1211">
                  <c:v>43029</c:v>
                </c:pt>
                <c:pt idx="1212">
                  <c:v>43029</c:v>
                </c:pt>
                <c:pt idx="1213">
                  <c:v>43029</c:v>
                </c:pt>
                <c:pt idx="1214">
                  <c:v>43029</c:v>
                </c:pt>
                <c:pt idx="1215">
                  <c:v>43029</c:v>
                </c:pt>
                <c:pt idx="1216">
                  <c:v>43029</c:v>
                </c:pt>
                <c:pt idx="1217">
                  <c:v>43030</c:v>
                </c:pt>
                <c:pt idx="1218">
                  <c:v>43030</c:v>
                </c:pt>
                <c:pt idx="1219">
                  <c:v>43030</c:v>
                </c:pt>
                <c:pt idx="1220">
                  <c:v>43030</c:v>
                </c:pt>
                <c:pt idx="1221">
                  <c:v>43030</c:v>
                </c:pt>
                <c:pt idx="1222">
                  <c:v>43030</c:v>
                </c:pt>
                <c:pt idx="1223">
                  <c:v>43030</c:v>
                </c:pt>
                <c:pt idx="1224">
                  <c:v>43030</c:v>
                </c:pt>
                <c:pt idx="1225">
                  <c:v>43030</c:v>
                </c:pt>
                <c:pt idx="1226">
                  <c:v>43030</c:v>
                </c:pt>
                <c:pt idx="1227">
                  <c:v>43030</c:v>
                </c:pt>
                <c:pt idx="1228">
                  <c:v>43030</c:v>
                </c:pt>
                <c:pt idx="1229">
                  <c:v>43030</c:v>
                </c:pt>
                <c:pt idx="1230">
                  <c:v>43030</c:v>
                </c:pt>
                <c:pt idx="1231">
                  <c:v>43030</c:v>
                </c:pt>
                <c:pt idx="1232">
                  <c:v>43030</c:v>
                </c:pt>
                <c:pt idx="1233">
                  <c:v>43030</c:v>
                </c:pt>
                <c:pt idx="1234">
                  <c:v>43030</c:v>
                </c:pt>
                <c:pt idx="1235">
                  <c:v>43030</c:v>
                </c:pt>
                <c:pt idx="1236">
                  <c:v>43030</c:v>
                </c:pt>
                <c:pt idx="1237">
                  <c:v>43030</c:v>
                </c:pt>
                <c:pt idx="1238">
                  <c:v>43030</c:v>
                </c:pt>
                <c:pt idx="1239">
                  <c:v>43030</c:v>
                </c:pt>
                <c:pt idx="1240">
                  <c:v>43030</c:v>
                </c:pt>
                <c:pt idx="1241">
                  <c:v>43031</c:v>
                </c:pt>
                <c:pt idx="1242">
                  <c:v>43031</c:v>
                </c:pt>
                <c:pt idx="1243">
                  <c:v>43031</c:v>
                </c:pt>
                <c:pt idx="1244">
                  <c:v>43031</c:v>
                </c:pt>
                <c:pt idx="1245">
                  <c:v>43031</c:v>
                </c:pt>
                <c:pt idx="1246">
                  <c:v>43031</c:v>
                </c:pt>
                <c:pt idx="1247">
                  <c:v>43031</c:v>
                </c:pt>
                <c:pt idx="1248">
                  <c:v>43031</c:v>
                </c:pt>
                <c:pt idx="1249">
                  <c:v>43031</c:v>
                </c:pt>
                <c:pt idx="1250">
                  <c:v>43031</c:v>
                </c:pt>
                <c:pt idx="1251">
                  <c:v>43031</c:v>
                </c:pt>
                <c:pt idx="1252">
                  <c:v>43031</c:v>
                </c:pt>
                <c:pt idx="1253">
                  <c:v>43031</c:v>
                </c:pt>
                <c:pt idx="1254">
                  <c:v>43031</c:v>
                </c:pt>
                <c:pt idx="1255">
                  <c:v>43031</c:v>
                </c:pt>
                <c:pt idx="1256">
                  <c:v>43031</c:v>
                </c:pt>
                <c:pt idx="1257">
                  <c:v>43031</c:v>
                </c:pt>
                <c:pt idx="1258">
                  <c:v>43031</c:v>
                </c:pt>
                <c:pt idx="1259">
                  <c:v>43031</c:v>
                </c:pt>
                <c:pt idx="1260">
                  <c:v>43031</c:v>
                </c:pt>
                <c:pt idx="1261">
                  <c:v>43031</c:v>
                </c:pt>
                <c:pt idx="1262">
                  <c:v>43031</c:v>
                </c:pt>
                <c:pt idx="1263">
                  <c:v>43031</c:v>
                </c:pt>
                <c:pt idx="1264">
                  <c:v>43031</c:v>
                </c:pt>
                <c:pt idx="1265">
                  <c:v>43032</c:v>
                </c:pt>
                <c:pt idx="1266">
                  <c:v>43032</c:v>
                </c:pt>
                <c:pt idx="1267">
                  <c:v>43032</c:v>
                </c:pt>
                <c:pt idx="1268">
                  <c:v>43032</c:v>
                </c:pt>
                <c:pt idx="1269">
                  <c:v>43032</c:v>
                </c:pt>
                <c:pt idx="1270">
                  <c:v>43032</c:v>
                </c:pt>
                <c:pt idx="1271">
                  <c:v>43032</c:v>
                </c:pt>
                <c:pt idx="1272">
                  <c:v>43032</c:v>
                </c:pt>
                <c:pt idx="1273">
                  <c:v>43032</c:v>
                </c:pt>
                <c:pt idx="1274">
                  <c:v>43032</c:v>
                </c:pt>
                <c:pt idx="1275">
                  <c:v>43032</c:v>
                </c:pt>
                <c:pt idx="1276">
                  <c:v>43032</c:v>
                </c:pt>
                <c:pt idx="1277">
                  <c:v>43032</c:v>
                </c:pt>
                <c:pt idx="1278">
                  <c:v>43032</c:v>
                </c:pt>
                <c:pt idx="1279">
                  <c:v>43032</c:v>
                </c:pt>
                <c:pt idx="1280">
                  <c:v>43032</c:v>
                </c:pt>
                <c:pt idx="1281">
                  <c:v>43032</c:v>
                </c:pt>
                <c:pt idx="1282">
                  <c:v>43032</c:v>
                </c:pt>
                <c:pt idx="1283">
                  <c:v>43032</c:v>
                </c:pt>
                <c:pt idx="1284">
                  <c:v>43032</c:v>
                </c:pt>
                <c:pt idx="1285">
                  <c:v>43032</c:v>
                </c:pt>
                <c:pt idx="1286">
                  <c:v>43032</c:v>
                </c:pt>
                <c:pt idx="1287">
                  <c:v>43032</c:v>
                </c:pt>
                <c:pt idx="1288">
                  <c:v>43032</c:v>
                </c:pt>
                <c:pt idx="1289">
                  <c:v>43033</c:v>
                </c:pt>
                <c:pt idx="1290">
                  <c:v>43033</c:v>
                </c:pt>
                <c:pt idx="1291">
                  <c:v>43033</c:v>
                </c:pt>
                <c:pt idx="1292">
                  <c:v>43033</c:v>
                </c:pt>
                <c:pt idx="1293">
                  <c:v>43033</c:v>
                </c:pt>
                <c:pt idx="1294">
                  <c:v>43033</c:v>
                </c:pt>
                <c:pt idx="1295">
                  <c:v>43033</c:v>
                </c:pt>
                <c:pt idx="1296">
                  <c:v>43033</c:v>
                </c:pt>
                <c:pt idx="1297">
                  <c:v>43033</c:v>
                </c:pt>
                <c:pt idx="1298">
                  <c:v>43033</c:v>
                </c:pt>
                <c:pt idx="1299">
                  <c:v>43033</c:v>
                </c:pt>
                <c:pt idx="1300">
                  <c:v>43033</c:v>
                </c:pt>
                <c:pt idx="1301">
                  <c:v>43033</c:v>
                </c:pt>
                <c:pt idx="1302">
                  <c:v>43033</c:v>
                </c:pt>
                <c:pt idx="1303">
                  <c:v>43033</c:v>
                </c:pt>
                <c:pt idx="1304">
                  <c:v>43033</c:v>
                </c:pt>
                <c:pt idx="1305">
                  <c:v>43033</c:v>
                </c:pt>
                <c:pt idx="1306">
                  <c:v>43033</c:v>
                </c:pt>
                <c:pt idx="1307">
                  <c:v>43033</c:v>
                </c:pt>
                <c:pt idx="1308">
                  <c:v>43033</c:v>
                </c:pt>
                <c:pt idx="1309">
                  <c:v>43033</c:v>
                </c:pt>
                <c:pt idx="1310">
                  <c:v>43033</c:v>
                </c:pt>
                <c:pt idx="1311">
                  <c:v>43033</c:v>
                </c:pt>
                <c:pt idx="1312">
                  <c:v>43033</c:v>
                </c:pt>
                <c:pt idx="1313">
                  <c:v>43034</c:v>
                </c:pt>
                <c:pt idx="1314">
                  <c:v>43034</c:v>
                </c:pt>
                <c:pt idx="1315">
                  <c:v>43034</c:v>
                </c:pt>
                <c:pt idx="1316">
                  <c:v>43034</c:v>
                </c:pt>
                <c:pt idx="1317">
                  <c:v>43034</c:v>
                </c:pt>
                <c:pt idx="1318">
                  <c:v>43034</c:v>
                </c:pt>
                <c:pt idx="1319">
                  <c:v>43034</c:v>
                </c:pt>
                <c:pt idx="1320">
                  <c:v>43034</c:v>
                </c:pt>
                <c:pt idx="1321">
                  <c:v>43034</c:v>
                </c:pt>
                <c:pt idx="1322">
                  <c:v>43034</c:v>
                </c:pt>
                <c:pt idx="1323">
                  <c:v>43034</c:v>
                </c:pt>
                <c:pt idx="1324">
                  <c:v>43034</c:v>
                </c:pt>
                <c:pt idx="1325">
                  <c:v>43034</c:v>
                </c:pt>
                <c:pt idx="1326">
                  <c:v>43034</c:v>
                </c:pt>
                <c:pt idx="1327">
                  <c:v>43034</c:v>
                </c:pt>
                <c:pt idx="1328">
                  <c:v>43034</c:v>
                </c:pt>
                <c:pt idx="1329">
                  <c:v>43034</c:v>
                </c:pt>
                <c:pt idx="1330">
                  <c:v>43034</c:v>
                </c:pt>
                <c:pt idx="1331">
                  <c:v>43034</c:v>
                </c:pt>
                <c:pt idx="1332">
                  <c:v>43034</c:v>
                </c:pt>
                <c:pt idx="1333">
                  <c:v>43034</c:v>
                </c:pt>
                <c:pt idx="1334">
                  <c:v>43034</c:v>
                </c:pt>
                <c:pt idx="1335">
                  <c:v>43034</c:v>
                </c:pt>
                <c:pt idx="1336">
                  <c:v>43034</c:v>
                </c:pt>
                <c:pt idx="1337">
                  <c:v>43035</c:v>
                </c:pt>
                <c:pt idx="1338">
                  <c:v>43035</c:v>
                </c:pt>
                <c:pt idx="1339">
                  <c:v>43035</c:v>
                </c:pt>
                <c:pt idx="1340">
                  <c:v>43035</c:v>
                </c:pt>
                <c:pt idx="1341">
                  <c:v>43035</c:v>
                </c:pt>
                <c:pt idx="1342">
                  <c:v>43035</c:v>
                </c:pt>
                <c:pt idx="1343">
                  <c:v>43035</c:v>
                </c:pt>
                <c:pt idx="1344">
                  <c:v>43035</c:v>
                </c:pt>
                <c:pt idx="1345">
                  <c:v>43035</c:v>
                </c:pt>
                <c:pt idx="1346">
                  <c:v>43035</c:v>
                </c:pt>
                <c:pt idx="1347">
                  <c:v>43035</c:v>
                </c:pt>
                <c:pt idx="1348">
                  <c:v>43035</c:v>
                </c:pt>
                <c:pt idx="1349">
                  <c:v>43035</c:v>
                </c:pt>
                <c:pt idx="1350">
                  <c:v>43035</c:v>
                </c:pt>
                <c:pt idx="1351">
                  <c:v>43035</c:v>
                </c:pt>
                <c:pt idx="1352">
                  <c:v>43035</c:v>
                </c:pt>
                <c:pt idx="1353">
                  <c:v>43035</c:v>
                </c:pt>
                <c:pt idx="1354">
                  <c:v>43035</c:v>
                </c:pt>
                <c:pt idx="1355">
                  <c:v>43035</c:v>
                </c:pt>
                <c:pt idx="1356">
                  <c:v>43035</c:v>
                </c:pt>
                <c:pt idx="1357">
                  <c:v>43035</c:v>
                </c:pt>
                <c:pt idx="1358">
                  <c:v>43035</c:v>
                </c:pt>
                <c:pt idx="1359">
                  <c:v>43035</c:v>
                </c:pt>
                <c:pt idx="1360">
                  <c:v>43035</c:v>
                </c:pt>
                <c:pt idx="1361">
                  <c:v>43036</c:v>
                </c:pt>
                <c:pt idx="1362">
                  <c:v>43036</c:v>
                </c:pt>
                <c:pt idx="1363">
                  <c:v>43036</c:v>
                </c:pt>
                <c:pt idx="1364">
                  <c:v>43036</c:v>
                </c:pt>
                <c:pt idx="1365">
                  <c:v>43036</c:v>
                </c:pt>
                <c:pt idx="1366">
                  <c:v>43036</c:v>
                </c:pt>
                <c:pt idx="1367">
                  <c:v>43036</c:v>
                </c:pt>
                <c:pt idx="1368">
                  <c:v>43036</c:v>
                </c:pt>
                <c:pt idx="1369">
                  <c:v>43036</c:v>
                </c:pt>
                <c:pt idx="1370">
                  <c:v>43036</c:v>
                </c:pt>
                <c:pt idx="1371">
                  <c:v>43036</c:v>
                </c:pt>
                <c:pt idx="1372">
                  <c:v>43036</c:v>
                </c:pt>
                <c:pt idx="1373">
                  <c:v>43036</c:v>
                </c:pt>
                <c:pt idx="1374">
                  <c:v>43036</c:v>
                </c:pt>
                <c:pt idx="1375">
                  <c:v>43036</c:v>
                </c:pt>
                <c:pt idx="1376">
                  <c:v>43036</c:v>
                </c:pt>
                <c:pt idx="1377">
                  <c:v>43036</c:v>
                </c:pt>
                <c:pt idx="1378">
                  <c:v>43036</c:v>
                </c:pt>
                <c:pt idx="1379">
                  <c:v>43036</c:v>
                </c:pt>
                <c:pt idx="1380">
                  <c:v>43036</c:v>
                </c:pt>
                <c:pt idx="1381">
                  <c:v>43036</c:v>
                </c:pt>
                <c:pt idx="1382">
                  <c:v>43036</c:v>
                </c:pt>
                <c:pt idx="1383">
                  <c:v>43036</c:v>
                </c:pt>
                <c:pt idx="1384">
                  <c:v>43036</c:v>
                </c:pt>
                <c:pt idx="1385">
                  <c:v>43037</c:v>
                </c:pt>
                <c:pt idx="1386">
                  <c:v>43037</c:v>
                </c:pt>
                <c:pt idx="1387">
                  <c:v>43037</c:v>
                </c:pt>
                <c:pt idx="1388">
                  <c:v>43037</c:v>
                </c:pt>
                <c:pt idx="1389">
                  <c:v>43037</c:v>
                </c:pt>
                <c:pt idx="1390">
                  <c:v>43037</c:v>
                </c:pt>
                <c:pt idx="1391">
                  <c:v>43037</c:v>
                </c:pt>
                <c:pt idx="1392">
                  <c:v>43037</c:v>
                </c:pt>
                <c:pt idx="1393">
                  <c:v>43037</c:v>
                </c:pt>
                <c:pt idx="1394">
                  <c:v>43037</c:v>
                </c:pt>
                <c:pt idx="1395">
                  <c:v>43037</c:v>
                </c:pt>
                <c:pt idx="1396">
                  <c:v>43037</c:v>
                </c:pt>
                <c:pt idx="1397">
                  <c:v>43037</c:v>
                </c:pt>
                <c:pt idx="1398">
                  <c:v>43037</c:v>
                </c:pt>
                <c:pt idx="1399">
                  <c:v>43037</c:v>
                </c:pt>
                <c:pt idx="1400">
                  <c:v>43037</c:v>
                </c:pt>
                <c:pt idx="1401">
                  <c:v>43037</c:v>
                </c:pt>
                <c:pt idx="1402">
                  <c:v>43037</c:v>
                </c:pt>
                <c:pt idx="1403">
                  <c:v>43037</c:v>
                </c:pt>
                <c:pt idx="1404">
                  <c:v>43037</c:v>
                </c:pt>
                <c:pt idx="1405">
                  <c:v>43037</c:v>
                </c:pt>
                <c:pt idx="1406">
                  <c:v>43037</c:v>
                </c:pt>
                <c:pt idx="1407">
                  <c:v>43037</c:v>
                </c:pt>
                <c:pt idx="1408">
                  <c:v>43037</c:v>
                </c:pt>
                <c:pt idx="1409">
                  <c:v>43038</c:v>
                </c:pt>
                <c:pt idx="1410">
                  <c:v>43038</c:v>
                </c:pt>
                <c:pt idx="1411">
                  <c:v>43038</c:v>
                </c:pt>
                <c:pt idx="1412">
                  <c:v>43038</c:v>
                </c:pt>
                <c:pt idx="1413">
                  <c:v>43038</c:v>
                </c:pt>
                <c:pt idx="1414">
                  <c:v>43038</c:v>
                </c:pt>
                <c:pt idx="1415">
                  <c:v>43038</c:v>
                </c:pt>
                <c:pt idx="1416">
                  <c:v>43038</c:v>
                </c:pt>
                <c:pt idx="1417">
                  <c:v>43038</c:v>
                </c:pt>
                <c:pt idx="1418">
                  <c:v>43038</c:v>
                </c:pt>
                <c:pt idx="1419">
                  <c:v>43038</c:v>
                </c:pt>
                <c:pt idx="1420">
                  <c:v>43038</c:v>
                </c:pt>
                <c:pt idx="1421">
                  <c:v>43038</c:v>
                </c:pt>
                <c:pt idx="1422">
                  <c:v>43038</c:v>
                </c:pt>
                <c:pt idx="1423">
                  <c:v>43038</c:v>
                </c:pt>
                <c:pt idx="1424">
                  <c:v>43038</c:v>
                </c:pt>
                <c:pt idx="1425">
                  <c:v>43038</c:v>
                </c:pt>
                <c:pt idx="1426">
                  <c:v>43038</c:v>
                </c:pt>
                <c:pt idx="1427">
                  <c:v>43038</c:v>
                </c:pt>
                <c:pt idx="1428">
                  <c:v>43038</c:v>
                </c:pt>
                <c:pt idx="1429">
                  <c:v>43038</c:v>
                </c:pt>
                <c:pt idx="1430">
                  <c:v>43038</c:v>
                </c:pt>
                <c:pt idx="1431">
                  <c:v>43038</c:v>
                </c:pt>
                <c:pt idx="1432">
                  <c:v>43038</c:v>
                </c:pt>
                <c:pt idx="1433">
                  <c:v>43039</c:v>
                </c:pt>
                <c:pt idx="1434">
                  <c:v>43039</c:v>
                </c:pt>
                <c:pt idx="1435">
                  <c:v>43039</c:v>
                </c:pt>
                <c:pt idx="1436">
                  <c:v>43039</c:v>
                </c:pt>
                <c:pt idx="1437">
                  <c:v>43039</c:v>
                </c:pt>
                <c:pt idx="1438">
                  <c:v>43039</c:v>
                </c:pt>
                <c:pt idx="1439">
                  <c:v>43039</c:v>
                </c:pt>
                <c:pt idx="1440">
                  <c:v>43039</c:v>
                </c:pt>
                <c:pt idx="1441">
                  <c:v>43039</c:v>
                </c:pt>
                <c:pt idx="1442">
                  <c:v>43039</c:v>
                </c:pt>
                <c:pt idx="1443">
                  <c:v>43039</c:v>
                </c:pt>
                <c:pt idx="1444">
                  <c:v>43039</c:v>
                </c:pt>
                <c:pt idx="1445">
                  <c:v>43039</c:v>
                </c:pt>
                <c:pt idx="1446">
                  <c:v>43039</c:v>
                </c:pt>
                <c:pt idx="1447">
                  <c:v>43039</c:v>
                </c:pt>
                <c:pt idx="1448">
                  <c:v>43039</c:v>
                </c:pt>
                <c:pt idx="1449">
                  <c:v>43039</c:v>
                </c:pt>
                <c:pt idx="1450">
                  <c:v>43039</c:v>
                </c:pt>
                <c:pt idx="1451">
                  <c:v>43039</c:v>
                </c:pt>
                <c:pt idx="1452">
                  <c:v>43039</c:v>
                </c:pt>
                <c:pt idx="1453">
                  <c:v>43039</c:v>
                </c:pt>
                <c:pt idx="1454">
                  <c:v>43039</c:v>
                </c:pt>
                <c:pt idx="1455">
                  <c:v>43039</c:v>
                </c:pt>
                <c:pt idx="1456">
                  <c:v>43039</c:v>
                </c:pt>
                <c:pt idx="1457">
                  <c:v>43040</c:v>
                </c:pt>
                <c:pt idx="1458">
                  <c:v>43040</c:v>
                </c:pt>
                <c:pt idx="1459">
                  <c:v>43040</c:v>
                </c:pt>
                <c:pt idx="1460">
                  <c:v>43040</c:v>
                </c:pt>
                <c:pt idx="1461">
                  <c:v>43040</c:v>
                </c:pt>
                <c:pt idx="1462">
                  <c:v>43040</c:v>
                </c:pt>
                <c:pt idx="1463">
                  <c:v>43040</c:v>
                </c:pt>
                <c:pt idx="1464">
                  <c:v>43040</c:v>
                </c:pt>
                <c:pt idx="1465">
                  <c:v>43040</c:v>
                </c:pt>
                <c:pt idx="1466">
                  <c:v>43040</c:v>
                </c:pt>
                <c:pt idx="1467">
                  <c:v>43040</c:v>
                </c:pt>
                <c:pt idx="1468">
                  <c:v>43040</c:v>
                </c:pt>
                <c:pt idx="1469">
                  <c:v>43040</c:v>
                </c:pt>
                <c:pt idx="1470">
                  <c:v>43040</c:v>
                </c:pt>
                <c:pt idx="1471">
                  <c:v>43040</c:v>
                </c:pt>
                <c:pt idx="1472">
                  <c:v>43040</c:v>
                </c:pt>
                <c:pt idx="1473">
                  <c:v>43040</c:v>
                </c:pt>
                <c:pt idx="1474">
                  <c:v>43040</c:v>
                </c:pt>
                <c:pt idx="1475">
                  <c:v>43040</c:v>
                </c:pt>
                <c:pt idx="1476">
                  <c:v>43040</c:v>
                </c:pt>
                <c:pt idx="1477">
                  <c:v>43040</c:v>
                </c:pt>
                <c:pt idx="1478">
                  <c:v>43040</c:v>
                </c:pt>
                <c:pt idx="1479">
                  <c:v>43040</c:v>
                </c:pt>
                <c:pt idx="1480">
                  <c:v>43040</c:v>
                </c:pt>
                <c:pt idx="1481">
                  <c:v>43041</c:v>
                </c:pt>
                <c:pt idx="1482">
                  <c:v>43041</c:v>
                </c:pt>
                <c:pt idx="1483">
                  <c:v>43041</c:v>
                </c:pt>
                <c:pt idx="1484">
                  <c:v>43041</c:v>
                </c:pt>
                <c:pt idx="1485">
                  <c:v>43041</c:v>
                </c:pt>
                <c:pt idx="1486">
                  <c:v>43041</c:v>
                </c:pt>
                <c:pt idx="1487">
                  <c:v>43041</c:v>
                </c:pt>
                <c:pt idx="1488">
                  <c:v>43041</c:v>
                </c:pt>
                <c:pt idx="1489">
                  <c:v>43041</c:v>
                </c:pt>
                <c:pt idx="1490">
                  <c:v>43041</c:v>
                </c:pt>
                <c:pt idx="1491">
                  <c:v>43041</c:v>
                </c:pt>
                <c:pt idx="1492">
                  <c:v>43041</c:v>
                </c:pt>
                <c:pt idx="1493">
                  <c:v>43041</c:v>
                </c:pt>
                <c:pt idx="1494">
                  <c:v>43041</c:v>
                </c:pt>
                <c:pt idx="1495">
                  <c:v>43041</c:v>
                </c:pt>
                <c:pt idx="1496">
                  <c:v>43041</c:v>
                </c:pt>
                <c:pt idx="1497">
                  <c:v>43041</c:v>
                </c:pt>
                <c:pt idx="1498">
                  <c:v>43041</c:v>
                </c:pt>
                <c:pt idx="1499">
                  <c:v>43041</c:v>
                </c:pt>
                <c:pt idx="1500">
                  <c:v>43041</c:v>
                </c:pt>
                <c:pt idx="1501">
                  <c:v>43041</c:v>
                </c:pt>
                <c:pt idx="1502">
                  <c:v>43041</c:v>
                </c:pt>
                <c:pt idx="1503">
                  <c:v>43041</c:v>
                </c:pt>
                <c:pt idx="1504">
                  <c:v>43041</c:v>
                </c:pt>
                <c:pt idx="1505">
                  <c:v>43042</c:v>
                </c:pt>
                <c:pt idx="1506">
                  <c:v>43042</c:v>
                </c:pt>
                <c:pt idx="1507">
                  <c:v>43042</c:v>
                </c:pt>
                <c:pt idx="1508">
                  <c:v>43042</c:v>
                </c:pt>
                <c:pt idx="1509">
                  <c:v>43042</c:v>
                </c:pt>
                <c:pt idx="1510">
                  <c:v>43042</c:v>
                </c:pt>
                <c:pt idx="1511">
                  <c:v>43042</c:v>
                </c:pt>
                <c:pt idx="1512">
                  <c:v>43042</c:v>
                </c:pt>
                <c:pt idx="1513">
                  <c:v>43042</c:v>
                </c:pt>
                <c:pt idx="1514">
                  <c:v>43042</c:v>
                </c:pt>
                <c:pt idx="1515">
                  <c:v>43042</c:v>
                </c:pt>
                <c:pt idx="1516">
                  <c:v>43042</c:v>
                </c:pt>
                <c:pt idx="1517">
                  <c:v>43042</c:v>
                </c:pt>
                <c:pt idx="1518">
                  <c:v>43042</c:v>
                </c:pt>
                <c:pt idx="1519">
                  <c:v>43042</c:v>
                </c:pt>
                <c:pt idx="1520">
                  <c:v>43042</c:v>
                </c:pt>
                <c:pt idx="1521">
                  <c:v>43042</c:v>
                </c:pt>
                <c:pt idx="1522">
                  <c:v>43042</c:v>
                </c:pt>
                <c:pt idx="1523">
                  <c:v>43042</c:v>
                </c:pt>
                <c:pt idx="1524">
                  <c:v>43042</c:v>
                </c:pt>
                <c:pt idx="1525">
                  <c:v>43042</c:v>
                </c:pt>
                <c:pt idx="1526">
                  <c:v>43042</c:v>
                </c:pt>
                <c:pt idx="1527">
                  <c:v>43042</c:v>
                </c:pt>
                <c:pt idx="1528">
                  <c:v>43042</c:v>
                </c:pt>
                <c:pt idx="1529">
                  <c:v>43043</c:v>
                </c:pt>
                <c:pt idx="1530">
                  <c:v>43043</c:v>
                </c:pt>
                <c:pt idx="1531">
                  <c:v>43043</c:v>
                </c:pt>
                <c:pt idx="1532">
                  <c:v>43043</c:v>
                </c:pt>
                <c:pt idx="1533">
                  <c:v>43043</c:v>
                </c:pt>
                <c:pt idx="1534">
                  <c:v>43043</c:v>
                </c:pt>
                <c:pt idx="1535">
                  <c:v>43043</c:v>
                </c:pt>
                <c:pt idx="1536">
                  <c:v>43043</c:v>
                </c:pt>
                <c:pt idx="1537">
                  <c:v>43043</c:v>
                </c:pt>
                <c:pt idx="1538">
                  <c:v>43043</c:v>
                </c:pt>
                <c:pt idx="1539">
                  <c:v>43043</c:v>
                </c:pt>
                <c:pt idx="1540">
                  <c:v>43043</c:v>
                </c:pt>
                <c:pt idx="1541">
                  <c:v>43043</c:v>
                </c:pt>
                <c:pt idx="1542">
                  <c:v>43043</c:v>
                </c:pt>
                <c:pt idx="1543">
                  <c:v>43043</c:v>
                </c:pt>
                <c:pt idx="1544">
                  <c:v>43043</c:v>
                </c:pt>
                <c:pt idx="1545">
                  <c:v>43043</c:v>
                </c:pt>
                <c:pt idx="1546">
                  <c:v>43043</c:v>
                </c:pt>
                <c:pt idx="1547">
                  <c:v>43043</c:v>
                </c:pt>
                <c:pt idx="1548">
                  <c:v>43043</c:v>
                </c:pt>
                <c:pt idx="1549">
                  <c:v>43043</c:v>
                </c:pt>
                <c:pt idx="1550">
                  <c:v>43043</c:v>
                </c:pt>
                <c:pt idx="1551">
                  <c:v>43043</c:v>
                </c:pt>
                <c:pt idx="1552">
                  <c:v>43043</c:v>
                </c:pt>
                <c:pt idx="1553">
                  <c:v>43044</c:v>
                </c:pt>
                <c:pt idx="1554">
                  <c:v>43044</c:v>
                </c:pt>
                <c:pt idx="1555">
                  <c:v>43044</c:v>
                </c:pt>
                <c:pt idx="1556">
                  <c:v>43044</c:v>
                </c:pt>
                <c:pt idx="1557">
                  <c:v>43044</c:v>
                </c:pt>
                <c:pt idx="1558">
                  <c:v>43044</c:v>
                </c:pt>
                <c:pt idx="1559">
                  <c:v>43044</c:v>
                </c:pt>
                <c:pt idx="1560">
                  <c:v>43044</c:v>
                </c:pt>
                <c:pt idx="1561">
                  <c:v>43044</c:v>
                </c:pt>
                <c:pt idx="1562">
                  <c:v>43044</c:v>
                </c:pt>
                <c:pt idx="1563">
                  <c:v>43044</c:v>
                </c:pt>
                <c:pt idx="1564">
                  <c:v>43044</c:v>
                </c:pt>
                <c:pt idx="1565">
                  <c:v>43044</c:v>
                </c:pt>
                <c:pt idx="1566">
                  <c:v>43044</c:v>
                </c:pt>
                <c:pt idx="1567">
                  <c:v>43044</c:v>
                </c:pt>
                <c:pt idx="1568">
                  <c:v>43044</c:v>
                </c:pt>
                <c:pt idx="1569">
                  <c:v>43044</c:v>
                </c:pt>
                <c:pt idx="1570">
                  <c:v>43044</c:v>
                </c:pt>
                <c:pt idx="1571">
                  <c:v>43044</c:v>
                </c:pt>
                <c:pt idx="1572">
                  <c:v>43044</c:v>
                </c:pt>
                <c:pt idx="1573">
                  <c:v>43044</c:v>
                </c:pt>
                <c:pt idx="1574">
                  <c:v>43044</c:v>
                </c:pt>
                <c:pt idx="1575">
                  <c:v>43044</c:v>
                </c:pt>
                <c:pt idx="1576">
                  <c:v>43045</c:v>
                </c:pt>
                <c:pt idx="1577">
                  <c:v>43045</c:v>
                </c:pt>
                <c:pt idx="1578">
                  <c:v>43045</c:v>
                </c:pt>
                <c:pt idx="1579">
                  <c:v>43045</c:v>
                </c:pt>
                <c:pt idx="1580">
                  <c:v>43045</c:v>
                </c:pt>
                <c:pt idx="1581">
                  <c:v>43045</c:v>
                </c:pt>
                <c:pt idx="1582">
                  <c:v>43045</c:v>
                </c:pt>
                <c:pt idx="1583">
                  <c:v>43045</c:v>
                </c:pt>
                <c:pt idx="1584">
                  <c:v>43045</c:v>
                </c:pt>
                <c:pt idx="1585">
                  <c:v>43045</c:v>
                </c:pt>
                <c:pt idx="1586">
                  <c:v>43045</c:v>
                </c:pt>
                <c:pt idx="1587">
                  <c:v>43045</c:v>
                </c:pt>
                <c:pt idx="1588">
                  <c:v>43045</c:v>
                </c:pt>
                <c:pt idx="1589">
                  <c:v>43045</c:v>
                </c:pt>
                <c:pt idx="1590">
                  <c:v>43045</c:v>
                </c:pt>
                <c:pt idx="1591">
                  <c:v>43045</c:v>
                </c:pt>
                <c:pt idx="1592">
                  <c:v>43045</c:v>
                </c:pt>
                <c:pt idx="1593">
                  <c:v>43045</c:v>
                </c:pt>
                <c:pt idx="1594">
                  <c:v>43045</c:v>
                </c:pt>
                <c:pt idx="1595">
                  <c:v>43045</c:v>
                </c:pt>
                <c:pt idx="1596">
                  <c:v>43045</c:v>
                </c:pt>
                <c:pt idx="1597">
                  <c:v>43045</c:v>
                </c:pt>
                <c:pt idx="1598">
                  <c:v>43045</c:v>
                </c:pt>
                <c:pt idx="1599">
                  <c:v>43045</c:v>
                </c:pt>
                <c:pt idx="1600">
                  <c:v>43046</c:v>
                </c:pt>
                <c:pt idx="1601">
                  <c:v>43046</c:v>
                </c:pt>
                <c:pt idx="1602">
                  <c:v>43046</c:v>
                </c:pt>
                <c:pt idx="1603">
                  <c:v>43046</c:v>
                </c:pt>
                <c:pt idx="1604">
                  <c:v>43046</c:v>
                </c:pt>
                <c:pt idx="1605">
                  <c:v>43046</c:v>
                </c:pt>
                <c:pt idx="1606">
                  <c:v>43046</c:v>
                </c:pt>
                <c:pt idx="1607">
                  <c:v>43046</c:v>
                </c:pt>
                <c:pt idx="1608">
                  <c:v>43046</c:v>
                </c:pt>
                <c:pt idx="1609">
                  <c:v>43046</c:v>
                </c:pt>
                <c:pt idx="1610">
                  <c:v>43046</c:v>
                </c:pt>
                <c:pt idx="1611">
                  <c:v>43046</c:v>
                </c:pt>
                <c:pt idx="1612">
                  <c:v>43046</c:v>
                </c:pt>
                <c:pt idx="1613">
                  <c:v>43046</c:v>
                </c:pt>
                <c:pt idx="1614">
                  <c:v>43046</c:v>
                </c:pt>
                <c:pt idx="1615">
                  <c:v>43046</c:v>
                </c:pt>
                <c:pt idx="1616">
                  <c:v>43046</c:v>
                </c:pt>
                <c:pt idx="1617">
                  <c:v>43046</c:v>
                </c:pt>
                <c:pt idx="1618">
                  <c:v>43046</c:v>
                </c:pt>
                <c:pt idx="1619">
                  <c:v>43046</c:v>
                </c:pt>
                <c:pt idx="1620">
                  <c:v>43046</c:v>
                </c:pt>
                <c:pt idx="1621">
                  <c:v>43046</c:v>
                </c:pt>
                <c:pt idx="1622">
                  <c:v>43046</c:v>
                </c:pt>
                <c:pt idx="1623">
                  <c:v>43046</c:v>
                </c:pt>
                <c:pt idx="1624">
                  <c:v>43047</c:v>
                </c:pt>
                <c:pt idx="1625">
                  <c:v>43047</c:v>
                </c:pt>
                <c:pt idx="1626">
                  <c:v>43047</c:v>
                </c:pt>
                <c:pt idx="1627">
                  <c:v>43047</c:v>
                </c:pt>
                <c:pt idx="1628">
                  <c:v>43047</c:v>
                </c:pt>
                <c:pt idx="1629">
                  <c:v>43047</c:v>
                </c:pt>
                <c:pt idx="1630">
                  <c:v>43047</c:v>
                </c:pt>
                <c:pt idx="1631">
                  <c:v>43047</c:v>
                </c:pt>
                <c:pt idx="1632">
                  <c:v>43047</c:v>
                </c:pt>
                <c:pt idx="1633">
                  <c:v>43047</c:v>
                </c:pt>
                <c:pt idx="1634">
                  <c:v>43047</c:v>
                </c:pt>
                <c:pt idx="1635">
                  <c:v>43047</c:v>
                </c:pt>
                <c:pt idx="1636">
                  <c:v>43047</c:v>
                </c:pt>
                <c:pt idx="1637">
                  <c:v>43047</c:v>
                </c:pt>
                <c:pt idx="1638">
                  <c:v>43047</c:v>
                </c:pt>
                <c:pt idx="1639">
                  <c:v>43047</c:v>
                </c:pt>
                <c:pt idx="1640">
                  <c:v>43047</c:v>
                </c:pt>
                <c:pt idx="1641">
                  <c:v>43047</c:v>
                </c:pt>
                <c:pt idx="1642">
                  <c:v>43047</c:v>
                </c:pt>
                <c:pt idx="1643">
                  <c:v>43047</c:v>
                </c:pt>
                <c:pt idx="1644">
                  <c:v>43047</c:v>
                </c:pt>
                <c:pt idx="1645">
                  <c:v>43047</c:v>
                </c:pt>
                <c:pt idx="1646">
                  <c:v>43047</c:v>
                </c:pt>
                <c:pt idx="1647">
                  <c:v>43047</c:v>
                </c:pt>
                <c:pt idx="1648">
                  <c:v>43048</c:v>
                </c:pt>
                <c:pt idx="1649">
                  <c:v>43048</c:v>
                </c:pt>
                <c:pt idx="1650">
                  <c:v>43048</c:v>
                </c:pt>
                <c:pt idx="1651">
                  <c:v>43048</c:v>
                </c:pt>
                <c:pt idx="1652">
                  <c:v>43048</c:v>
                </c:pt>
                <c:pt idx="1653">
                  <c:v>43048</c:v>
                </c:pt>
                <c:pt idx="1654">
                  <c:v>43048</c:v>
                </c:pt>
                <c:pt idx="1655">
                  <c:v>43048</c:v>
                </c:pt>
                <c:pt idx="1656">
                  <c:v>43048</c:v>
                </c:pt>
                <c:pt idx="1657">
                  <c:v>43048</c:v>
                </c:pt>
                <c:pt idx="1658">
                  <c:v>43048</c:v>
                </c:pt>
                <c:pt idx="1659">
                  <c:v>43048</c:v>
                </c:pt>
                <c:pt idx="1660">
                  <c:v>43048</c:v>
                </c:pt>
                <c:pt idx="1661">
                  <c:v>43048</c:v>
                </c:pt>
                <c:pt idx="1662">
                  <c:v>43048</c:v>
                </c:pt>
                <c:pt idx="1663">
                  <c:v>43048</c:v>
                </c:pt>
                <c:pt idx="1664">
                  <c:v>43048</c:v>
                </c:pt>
                <c:pt idx="1665">
                  <c:v>43048</c:v>
                </c:pt>
                <c:pt idx="1666">
                  <c:v>43048</c:v>
                </c:pt>
                <c:pt idx="1667">
                  <c:v>43048</c:v>
                </c:pt>
                <c:pt idx="1668">
                  <c:v>43048</c:v>
                </c:pt>
                <c:pt idx="1669">
                  <c:v>43048</c:v>
                </c:pt>
                <c:pt idx="1670">
                  <c:v>43048</c:v>
                </c:pt>
                <c:pt idx="1671">
                  <c:v>43048</c:v>
                </c:pt>
                <c:pt idx="1672">
                  <c:v>43049</c:v>
                </c:pt>
                <c:pt idx="1673">
                  <c:v>43049</c:v>
                </c:pt>
                <c:pt idx="1674">
                  <c:v>43049</c:v>
                </c:pt>
                <c:pt idx="1675">
                  <c:v>43049</c:v>
                </c:pt>
                <c:pt idx="1676">
                  <c:v>43049</c:v>
                </c:pt>
                <c:pt idx="1677">
                  <c:v>43049</c:v>
                </c:pt>
                <c:pt idx="1678">
                  <c:v>43049</c:v>
                </c:pt>
                <c:pt idx="1679">
                  <c:v>43049</c:v>
                </c:pt>
                <c:pt idx="1680">
                  <c:v>43049</c:v>
                </c:pt>
                <c:pt idx="1681">
                  <c:v>43049</c:v>
                </c:pt>
                <c:pt idx="1682">
                  <c:v>43049</c:v>
                </c:pt>
                <c:pt idx="1683">
                  <c:v>43049</c:v>
                </c:pt>
                <c:pt idx="1684">
                  <c:v>43049</c:v>
                </c:pt>
                <c:pt idx="1685">
                  <c:v>43049</c:v>
                </c:pt>
                <c:pt idx="1686">
                  <c:v>43049</c:v>
                </c:pt>
                <c:pt idx="1687">
                  <c:v>43049</c:v>
                </c:pt>
                <c:pt idx="1688">
                  <c:v>43049</c:v>
                </c:pt>
                <c:pt idx="1689">
                  <c:v>43049</c:v>
                </c:pt>
                <c:pt idx="1690">
                  <c:v>43049</c:v>
                </c:pt>
                <c:pt idx="1691">
                  <c:v>43049</c:v>
                </c:pt>
                <c:pt idx="1692">
                  <c:v>43049</c:v>
                </c:pt>
                <c:pt idx="1693">
                  <c:v>43049</c:v>
                </c:pt>
                <c:pt idx="1694">
                  <c:v>43049</c:v>
                </c:pt>
                <c:pt idx="1695">
                  <c:v>43049</c:v>
                </c:pt>
                <c:pt idx="1696">
                  <c:v>43050</c:v>
                </c:pt>
                <c:pt idx="1697">
                  <c:v>43050</c:v>
                </c:pt>
                <c:pt idx="1698">
                  <c:v>43050</c:v>
                </c:pt>
                <c:pt idx="1699">
                  <c:v>43050</c:v>
                </c:pt>
                <c:pt idx="1700">
                  <c:v>43050</c:v>
                </c:pt>
                <c:pt idx="1701">
                  <c:v>43050</c:v>
                </c:pt>
                <c:pt idx="1702">
                  <c:v>43050</c:v>
                </c:pt>
                <c:pt idx="1703">
                  <c:v>43050</c:v>
                </c:pt>
                <c:pt idx="1704">
                  <c:v>43050</c:v>
                </c:pt>
                <c:pt idx="1705">
                  <c:v>43050</c:v>
                </c:pt>
                <c:pt idx="1706">
                  <c:v>43050</c:v>
                </c:pt>
                <c:pt idx="1707">
                  <c:v>43050</c:v>
                </c:pt>
                <c:pt idx="1708">
                  <c:v>43050</c:v>
                </c:pt>
                <c:pt idx="1709">
                  <c:v>43050</c:v>
                </c:pt>
                <c:pt idx="1710">
                  <c:v>43050</c:v>
                </c:pt>
                <c:pt idx="1711">
                  <c:v>43050</c:v>
                </c:pt>
                <c:pt idx="1712">
                  <c:v>43050</c:v>
                </c:pt>
                <c:pt idx="1713">
                  <c:v>43050</c:v>
                </c:pt>
                <c:pt idx="1714">
                  <c:v>43050</c:v>
                </c:pt>
                <c:pt idx="1715">
                  <c:v>43050</c:v>
                </c:pt>
                <c:pt idx="1716">
                  <c:v>43050</c:v>
                </c:pt>
                <c:pt idx="1717">
                  <c:v>43050</c:v>
                </c:pt>
                <c:pt idx="1718">
                  <c:v>43050</c:v>
                </c:pt>
                <c:pt idx="1719">
                  <c:v>43050</c:v>
                </c:pt>
                <c:pt idx="1720">
                  <c:v>43051</c:v>
                </c:pt>
                <c:pt idx="1721">
                  <c:v>43051</c:v>
                </c:pt>
                <c:pt idx="1722">
                  <c:v>43051</c:v>
                </c:pt>
                <c:pt idx="1723">
                  <c:v>43051</c:v>
                </c:pt>
                <c:pt idx="1724">
                  <c:v>43051</c:v>
                </c:pt>
                <c:pt idx="1725">
                  <c:v>43051</c:v>
                </c:pt>
                <c:pt idx="1726">
                  <c:v>43051</c:v>
                </c:pt>
                <c:pt idx="1727">
                  <c:v>43051</c:v>
                </c:pt>
                <c:pt idx="1728">
                  <c:v>43051</c:v>
                </c:pt>
                <c:pt idx="1729">
                  <c:v>43051</c:v>
                </c:pt>
                <c:pt idx="1730">
                  <c:v>43051</c:v>
                </c:pt>
                <c:pt idx="1731">
                  <c:v>43051</c:v>
                </c:pt>
                <c:pt idx="1732">
                  <c:v>43051</c:v>
                </c:pt>
                <c:pt idx="1733">
                  <c:v>43051</c:v>
                </c:pt>
                <c:pt idx="1734">
                  <c:v>43051</c:v>
                </c:pt>
                <c:pt idx="1735">
                  <c:v>43051</c:v>
                </c:pt>
                <c:pt idx="1736">
                  <c:v>43051</c:v>
                </c:pt>
                <c:pt idx="1737">
                  <c:v>43051</c:v>
                </c:pt>
                <c:pt idx="1738">
                  <c:v>43051</c:v>
                </c:pt>
                <c:pt idx="1739">
                  <c:v>43051</c:v>
                </c:pt>
                <c:pt idx="1740">
                  <c:v>43051</c:v>
                </c:pt>
                <c:pt idx="1741">
                  <c:v>43051</c:v>
                </c:pt>
                <c:pt idx="1742">
                  <c:v>43051</c:v>
                </c:pt>
                <c:pt idx="1743">
                  <c:v>43051</c:v>
                </c:pt>
                <c:pt idx="1744">
                  <c:v>43052</c:v>
                </c:pt>
                <c:pt idx="1745">
                  <c:v>43052</c:v>
                </c:pt>
                <c:pt idx="1746">
                  <c:v>43052</c:v>
                </c:pt>
                <c:pt idx="1747">
                  <c:v>43052</c:v>
                </c:pt>
                <c:pt idx="1748">
                  <c:v>43052</c:v>
                </c:pt>
                <c:pt idx="1749">
                  <c:v>43052</c:v>
                </c:pt>
                <c:pt idx="1750">
                  <c:v>43052</c:v>
                </c:pt>
                <c:pt idx="1751">
                  <c:v>43052</c:v>
                </c:pt>
                <c:pt idx="1752">
                  <c:v>43052</c:v>
                </c:pt>
                <c:pt idx="1753">
                  <c:v>43052</c:v>
                </c:pt>
                <c:pt idx="1754">
                  <c:v>43052</c:v>
                </c:pt>
                <c:pt idx="1755">
                  <c:v>43052</c:v>
                </c:pt>
                <c:pt idx="1756">
                  <c:v>43052</c:v>
                </c:pt>
                <c:pt idx="1757">
                  <c:v>43052</c:v>
                </c:pt>
                <c:pt idx="1758">
                  <c:v>43052</c:v>
                </c:pt>
                <c:pt idx="1759">
                  <c:v>43052</c:v>
                </c:pt>
                <c:pt idx="1760">
                  <c:v>43052</c:v>
                </c:pt>
                <c:pt idx="1761">
                  <c:v>43052</c:v>
                </c:pt>
                <c:pt idx="1762">
                  <c:v>43052</c:v>
                </c:pt>
                <c:pt idx="1763">
                  <c:v>43052</c:v>
                </c:pt>
                <c:pt idx="1764">
                  <c:v>43052</c:v>
                </c:pt>
                <c:pt idx="1765">
                  <c:v>43052</c:v>
                </c:pt>
                <c:pt idx="1766">
                  <c:v>43052</c:v>
                </c:pt>
                <c:pt idx="1767">
                  <c:v>43052</c:v>
                </c:pt>
                <c:pt idx="1768">
                  <c:v>43053</c:v>
                </c:pt>
                <c:pt idx="1769">
                  <c:v>43053</c:v>
                </c:pt>
                <c:pt idx="1770">
                  <c:v>43053</c:v>
                </c:pt>
                <c:pt idx="1771">
                  <c:v>43053</c:v>
                </c:pt>
                <c:pt idx="1772">
                  <c:v>43053</c:v>
                </c:pt>
                <c:pt idx="1773">
                  <c:v>43053</c:v>
                </c:pt>
                <c:pt idx="1774">
                  <c:v>43053</c:v>
                </c:pt>
                <c:pt idx="1775">
                  <c:v>43053</c:v>
                </c:pt>
                <c:pt idx="1776">
                  <c:v>43053</c:v>
                </c:pt>
                <c:pt idx="1777">
                  <c:v>43053</c:v>
                </c:pt>
                <c:pt idx="1778">
                  <c:v>43053</c:v>
                </c:pt>
                <c:pt idx="1779">
                  <c:v>43053</c:v>
                </c:pt>
                <c:pt idx="1780">
                  <c:v>43053</c:v>
                </c:pt>
                <c:pt idx="1781">
                  <c:v>43053</c:v>
                </c:pt>
                <c:pt idx="1782">
                  <c:v>43053</c:v>
                </c:pt>
                <c:pt idx="1783">
                  <c:v>43053</c:v>
                </c:pt>
                <c:pt idx="1784">
                  <c:v>43053</c:v>
                </c:pt>
                <c:pt idx="1785">
                  <c:v>43053</c:v>
                </c:pt>
                <c:pt idx="1786">
                  <c:v>43053</c:v>
                </c:pt>
                <c:pt idx="1787">
                  <c:v>43053</c:v>
                </c:pt>
                <c:pt idx="1788">
                  <c:v>43053</c:v>
                </c:pt>
                <c:pt idx="1789">
                  <c:v>43053</c:v>
                </c:pt>
                <c:pt idx="1790">
                  <c:v>43053</c:v>
                </c:pt>
                <c:pt idx="1791">
                  <c:v>43053</c:v>
                </c:pt>
                <c:pt idx="1792">
                  <c:v>43054</c:v>
                </c:pt>
                <c:pt idx="1793">
                  <c:v>43054</c:v>
                </c:pt>
                <c:pt idx="1794">
                  <c:v>43054</c:v>
                </c:pt>
                <c:pt idx="1795">
                  <c:v>43054</c:v>
                </c:pt>
                <c:pt idx="1796">
                  <c:v>43054</c:v>
                </c:pt>
                <c:pt idx="1797">
                  <c:v>43054</c:v>
                </c:pt>
                <c:pt idx="1798">
                  <c:v>43054</c:v>
                </c:pt>
                <c:pt idx="1799">
                  <c:v>43054</c:v>
                </c:pt>
                <c:pt idx="1800">
                  <c:v>43054</c:v>
                </c:pt>
                <c:pt idx="1801">
                  <c:v>43054</c:v>
                </c:pt>
                <c:pt idx="1802">
                  <c:v>43054</c:v>
                </c:pt>
                <c:pt idx="1803">
                  <c:v>43054</c:v>
                </c:pt>
                <c:pt idx="1804">
                  <c:v>43054</c:v>
                </c:pt>
                <c:pt idx="1805">
                  <c:v>43054</c:v>
                </c:pt>
                <c:pt idx="1806">
                  <c:v>43054</c:v>
                </c:pt>
                <c:pt idx="1807">
                  <c:v>43054</c:v>
                </c:pt>
                <c:pt idx="1808">
                  <c:v>43054</c:v>
                </c:pt>
                <c:pt idx="1809">
                  <c:v>43054</c:v>
                </c:pt>
                <c:pt idx="1810">
                  <c:v>43054</c:v>
                </c:pt>
                <c:pt idx="1811">
                  <c:v>43054</c:v>
                </c:pt>
                <c:pt idx="1812">
                  <c:v>43054</c:v>
                </c:pt>
                <c:pt idx="1813">
                  <c:v>43054</c:v>
                </c:pt>
                <c:pt idx="1814">
                  <c:v>43054</c:v>
                </c:pt>
                <c:pt idx="1815">
                  <c:v>43054</c:v>
                </c:pt>
                <c:pt idx="1816">
                  <c:v>43055</c:v>
                </c:pt>
                <c:pt idx="1817">
                  <c:v>43055</c:v>
                </c:pt>
                <c:pt idx="1818">
                  <c:v>43055</c:v>
                </c:pt>
                <c:pt idx="1819">
                  <c:v>43055</c:v>
                </c:pt>
                <c:pt idx="1820">
                  <c:v>43055</c:v>
                </c:pt>
                <c:pt idx="1821">
                  <c:v>43055</c:v>
                </c:pt>
                <c:pt idx="1822">
                  <c:v>43055</c:v>
                </c:pt>
                <c:pt idx="1823">
                  <c:v>43055</c:v>
                </c:pt>
                <c:pt idx="1824">
                  <c:v>43055</c:v>
                </c:pt>
                <c:pt idx="1825">
                  <c:v>43055</c:v>
                </c:pt>
                <c:pt idx="1826">
                  <c:v>43055</c:v>
                </c:pt>
                <c:pt idx="1827">
                  <c:v>43055</c:v>
                </c:pt>
                <c:pt idx="1828">
                  <c:v>43055</c:v>
                </c:pt>
                <c:pt idx="1829">
                  <c:v>43055</c:v>
                </c:pt>
                <c:pt idx="1830">
                  <c:v>43055</c:v>
                </c:pt>
                <c:pt idx="1831">
                  <c:v>43055</c:v>
                </c:pt>
                <c:pt idx="1832">
                  <c:v>43055</c:v>
                </c:pt>
                <c:pt idx="1833">
                  <c:v>43055</c:v>
                </c:pt>
                <c:pt idx="1834">
                  <c:v>43055</c:v>
                </c:pt>
                <c:pt idx="1835">
                  <c:v>43055</c:v>
                </c:pt>
                <c:pt idx="1836">
                  <c:v>43055</c:v>
                </c:pt>
                <c:pt idx="1837">
                  <c:v>43055</c:v>
                </c:pt>
                <c:pt idx="1838">
                  <c:v>43055</c:v>
                </c:pt>
                <c:pt idx="1839">
                  <c:v>43055</c:v>
                </c:pt>
                <c:pt idx="1840">
                  <c:v>43056</c:v>
                </c:pt>
                <c:pt idx="1841">
                  <c:v>43056</c:v>
                </c:pt>
                <c:pt idx="1842">
                  <c:v>43056</c:v>
                </c:pt>
                <c:pt idx="1843">
                  <c:v>43056</c:v>
                </c:pt>
                <c:pt idx="1844">
                  <c:v>43056</c:v>
                </c:pt>
                <c:pt idx="1845">
                  <c:v>43056</c:v>
                </c:pt>
                <c:pt idx="1846">
                  <c:v>43056</c:v>
                </c:pt>
                <c:pt idx="1847">
                  <c:v>43056</c:v>
                </c:pt>
                <c:pt idx="1848">
                  <c:v>43056</c:v>
                </c:pt>
                <c:pt idx="1849">
                  <c:v>43056</c:v>
                </c:pt>
                <c:pt idx="1850">
                  <c:v>43056</c:v>
                </c:pt>
                <c:pt idx="1851">
                  <c:v>43056</c:v>
                </c:pt>
                <c:pt idx="1852">
                  <c:v>43056</c:v>
                </c:pt>
                <c:pt idx="1853">
                  <c:v>43056</c:v>
                </c:pt>
                <c:pt idx="1854">
                  <c:v>43056</c:v>
                </c:pt>
                <c:pt idx="1855">
                  <c:v>43056</c:v>
                </c:pt>
                <c:pt idx="1856">
                  <c:v>43056</c:v>
                </c:pt>
                <c:pt idx="1857">
                  <c:v>43056</c:v>
                </c:pt>
                <c:pt idx="1858">
                  <c:v>43056</c:v>
                </c:pt>
                <c:pt idx="1859">
                  <c:v>43056</c:v>
                </c:pt>
                <c:pt idx="1860">
                  <c:v>43056</c:v>
                </c:pt>
                <c:pt idx="1861">
                  <c:v>43056</c:v>
                </c:pt>
                <c:pt idx="1862">
                  <c:v>43056</c:v>
                </c:pt>
                <c:pt idx="1863">
                  <c:v>43056</c:v>
                </c:pt>
                <c:pt idx="1864">
                  <c:v>43057</c:v>
                </c:pt>
                <c:pt idx="1865">
                  <c:v>43057</c:v>
                </c:pt>
                <c:pt idx="1866">
                  <c:v>43057</c:v>
                </c:pt>
                <c:pt idx="1867">
                  <c:v>43057</c:v>
                </c:pt>
                <c:pt idx="1868">
                  <c:v>43057</c:v>
                </c:pt>
                <c:pt idx="1869">
                  <c:v>43057</c:v>
                </c:pt>
                <c:pt idx="1870">
                  <c:v>43057</c:v>
                </c:pt>
                <c:pt idx="1871">
                  <c:v>43057</c:v>
                </c:pt>
                <c:pt idx="1872">
                  <c:v>43057</c:v>
                </c:pt>
                <c:pt idx="1873">
                  <c:v>43057</c:v>
                </c:pt>
                <c:pt idx="1874">
                  <c:v>43057</c:v>
                </c:pt>
                <c:pt idx="1875">
                  <c:v>43057</c:v>
                </c:pt>
                <c:pt idx="1876">
                  <c:v>43057</c:v>
                </c:pt>
                <c:pt idx="1877">
                  <c:v>43057</c:v>
                </c:pt>
                <c:pt idx="1878">
                  <c:v>43057</c:v>
                </c:pt>
                <c:pt idx="1879">
                  <c:v>43057</c:v>
                </c:pt>
                <c:pt idx="1880">
                  <c:v>43057</c:v>
                </c:pt>
                <c:pt idx="1881">
                  <c:v>43057</c:v>
                </c:pt>
                <c:pt idx="1882">
                  <c:v>43057</c:v>
                </c:pt>
                <c:pt idx="1883">
                  <c:v>43057</c:v>
                </c:pt>
                <c:pt idx="1884">
                  <c:v>43057</c:v>
                </c:pt>
                <c:pt idx="1885">
                  <c:v>43057</c:v>
                </c:pt>
                <c:pt idx="1886">
                  <c:v>43057</c:v>
                </c:pt>
                <c:pt idx="1887">
                  <c:v>43057</c:v>
                </c:pt>
                <c:pt idx="1888">
                  <c:v>43058</c:v>
                </c:pt>
                <c:pt idx="1889">
                  <c:v>43058</c:v>
                </c:pt>
                <c:pt idx="1890">
                  <c:v>43058</c:v>
                </c:pt>
                <c:pt idx="1891">
                  <c:v>43058</c:v>
                </c:pt>
                <c:pt idx="1892">
                  <c:v>43058</c:v>
                </c:pt>
                <c:pt idx="1893">
                  <c:v>43058</c:v>
                </c:pt>
                <c:pt idx="1894">
                  <c:v>43058</c:v>
                </c:pt>
                <c:pt idx="1895">
                  <c:v>43058</c:v>
                </c:pt>
                <c:pt idx="1896">
                  <c:v>43058</c:v>
                </c:pt>
                <c:pt idx="1897">
                  <c:v>43058</c:v>
                </c:pt>
                <c:pt idx="1898">
                  <c:v>43058</c:v>
                </c:pt>
                <c:pt idx="1899">
                  <c:v>43058</c:v>
                </c:pt>
                <c:pt idx="1900">
                  <c:v>43058</c:v>
                </c:pt>
                <c:pt idx="1901">
                  <c:v>43058</c:v>
                </c:pt>
                <c:pt idx="1902">
                  <c:v>43058</c:v>
                </c:pt>
                <c:pt idx="1903">
                  <c:v>43058</c:v>
                </c:pt>
                <c:pt idx="1904">
                  <c:v>43058</c:v>
                </c:pt>
                <c:pt idx="1905">
                  <c:v>43058</c:v>
                </c:pt>
                <c:pt idx="1906">
                  <c:v>43058</c:v>
                </c:pt>
                <c:pt idx="1907">
                  <c:v>43058</c:v>
                </c:pt>
                <c:pt idx="1908">
                  <c:v>43058</c:v>
                </c:pt>
                <c:pt idx="1909">
                  <c:v>43058</c:v>
                </c:pt>
                <c:pt idx="1910">
                  <c:v>43058</c:v>
                </c:pt>
                <c:pt idx="1911">
                  <c:v>43058</c:v>
                </c:pt>
                <c:pt idx="1912">
                  <c:v>43059</c:v>
                </c:pt>
                <c:pt idx="1913">
                  <c:v>43059</c:v>
                </c:pt>
                <c:pt idx="1914">
                  <c:v>43059</c:v>
                </c:pt>
                <c:pt idx="1915">
                  <c:v>43059</c:v>
                </c:pt>
                <c:pt idx="1916">
                  <c:v>43059</c:v>
                </c:pt>
                <c:pt idx="1917">
                  <c:v>43059</c:v>
                </c:pt>
                <c:pt idx="1918">
                  <c:v>43059</c:v>
                </c:pt>
                <c:pt idx="1919">
                  <c:v>43059</c:v>
                </c:pt>
                <c:pt idx="1920">
                  <c:v>43059</c:v>
                </c:pt>
                <c:pt idx="1921">
                  <c:v>43059</c:v>
                </c:pt>
                <c:pt idx="1922">
                  <c:v>43059</c:v>
                </c:pt>
                <c:pt idx="1923">
                  <c:v>43059</c:v>
                </c:pt>
                <c:pt idx="1924">
                  <c:v>43059</c:v>
                </c:pt>
                <c:pt idx="1925">
                  <c:v>43059</c:v>
                </c:pt>
                <c:pt idx="1926">
                  <c:v>43059</c:v>
                </c:pt>
                <c:pt idx="1927">
                  <c:v>43059</c:v>
                </c:pt>
                <c:pt idx="1928">
                  <c:v>43059</c:v>
                </c:pt>
                <c:pt idx="1929">
                  <c:v>43059</c:v>
                </c:pt>
                <c:pt idx="1930">
                  <c:v>43059</c:v>
                </c:pt>
                <c:pt idx="1931">
                  <c:v>43059</c:v>
                </c:pt>
                <c:pt idx="1932">
                  <c:v>43059</c:v>
                </c:pt>
                <c:pt idx="1933">
                  <c:v>43059</c:v>
                </c:pt>
                <c:pt idx="1934">
                  <c:v>43059</c:v>
                </c:pt>
                <c:pt idx="1935">
                  <c:v>43059</c:v>
                </c:pt>
                <c:pt idx="1936">
                  <c:v>43060</c:v>
                </c:pt>
                <c:pt idx="1937">
                  <c:v>43060</c:v>
                </c:pt>
                <c:pt idx="1938">
                  <c:v>43060</c:v>
                </c:pt>
                <c:pt idx="1939">
                  <c:v>43060</c:v>
                </c:pt>
                <c:pt idx="1940">
                  <c:v>43060</c:v>
                </c:pt>
                <c:pt idx="1941">
                  <c:v>43060</c:v>
                </c:pt>
                <c:pt idx="1942">
                  <c:v>43060</c:v>
                </c:pt>
                <c:pt idx="1943">
                  <c:v>43060</c:v>
                </c:pt>
                <c:pt idx="1944">
                  <c:v>43060</c:v>
                </c:pt>
                <c:pt idx="1945">
                  <c:v>43060</c:v>
                </c:pt>
                <c:pt idx="1946">
                  <c:v>43060</c:v>
                </c:pt>
                <c:pt idx="1947">
                  <c:v>43060</c:v>
                </c:pt>
                <c:pt idx="1948">
                  <c:v>43060</c:v>
                </c:pt>
                <c:pt idx="1949">
                  <c:v>43060</c:v>
                </c:pt>
                <c:pt idx="1950">
                  <c:v>43060</c:v>
                </c:pt>
                <c:pt idx="1951">
                  <c:v>43060</c:v>
                </c:pt>
                <c:pt idx="1952">
                  <c:v>43060</c:v>
                </c:pt>
                <c:pt idx="1953">
                  <c:v>43060</c:v>
                </c:pt>
                <c:pt idx="1954">
                  <c:v>43060</c:v>
                </c:pt>
                <c:pt idx="1955">
                  <c:v>43060</c:v>
                </c:pt>
                <c:pt idx="1956">
                  <c:v>43060</c:v>
                </c:pt>
                <c:pt idx="1957">
                  <c:v>43060</c:v>
                </c:pt>
                <c:pt idx="1958">
                  <c:v>43060</c:v>
                </c:pt>
                <c:pt idx="1959">
                  <c:v>43060</c:v>
                </c:pt>
                <c:pt idx="1960">
                  <c:v>43061</c:v>
                </c:pt>
                <c:pt idx="1961">
                  <c:v>43061</c:v>
                </c:pt>
                <c:pt idx="1962">
                  <c:v>43061</c:v>
                </c:pt>
                <c:pt idx="1963">
                  <c:v>43061</c:v>
                </c:pt>
                <c:pt idx="1964">
                  <c:v>43061</c:v>
                </c:pt>
                <c:pt idx="1965">
                  <c:v>43061</c:v>
                </c:pt>
                <c:pt idx="1966">
                  <c:v>43061</c:v>
                </c:pt>
                <c:pt idx="1967">
                  <c:v>43061</c:v>
                </c:pt>
                <c:pt idx="1968">
                  <c:v>43061</c:v>
                </c:pt>
                <c:pt idx="1969">
                  <c:v>43061</c:v>
                </c:pt>
                <c:pt idx="1970">
                  <c:v>43061</c:v>
                </c:pt>
                <c:pt idx="1971">
                  <c:v>43061</c:v>
                </c:pt>
                <c:pt idx="1972">
                  <c:v>43061</c:v>
                </c:pt>
                <c:pt idx="1973">
                  <c:v>43061</c:v>
                </c:pt>
                <c:pt idx="1974">
                  <c:v>43061</c:v>
                </c:pt>
                <c:pt idx="1975">
                  <c:v>43061</c:v>
                </c:pt>
                <c:pt idx="1976">
                  <c:v>43061</c:v>
                </c:pt>
                <c:pt idx="1977">
                  <c:v>43061</c:v>
                </c:pt>
                <c:pt idx="1978">
                  <c:v>43061</c:v>
                </c:pt>
                <c:pt idx="1979">
                  <c:v>43061</c:v>
                </c:pt>
                <c:pt idx="1980">
                  <c:v>43061</c:v>
                </c:pt>
                <c:pt idx="1981">
                  <c:v>43061</c:v>
                </c:pt>
                <c:pt idx="1982">
                  <c:v>43061</c:v>
                </c:pt>
                <c:pt idx="1983">
                  <c:v>43061</c:v>
                </c:pt>
                <c:pt idx="1984">
                  <c:v>43062</c:v>
                </c:pt>
                <c:pt idx="1985">
                  <c:v>43062</c:v>
                </c:pt>
                <c:pt idx="1986">
                  <c:v>43062</c:v>
                </c:pt>
                <c:pt idx="1987">
                  <c:v>43062</c:v>
                </c:pt>
                <c:pt idx="1988">
                  <c:v>43062</c:v>
                </c:pt>
                <c:pt idx="1989">
                  <c:v>43062</c:v>
                </c:pt>
                <c:pt idx="1990">
                  <c:v>43062</c:v>
                </c:pt>
                <c:pt idx="1991">
                  <c:v>43062</c:v>
                </c:pt>
                <c:pt idx="1992">
                  <c:v>43062</c:v>
                </c:pt>
                <c:pt idx="1993">
                  <c:v>43062</c:v>
                </c:pt>
                <c:pt idx="1994">
                  <c:v>43062</c:v>
                </c:pt>
                <c:pt idx="1995">
                  <c:v>43062</c:v>
                </c:pt>
                <c:pt idx="1996">
                  <c:v>43062</c:v>
                </c:pt>
                <c:pt idx="1997">
                  <c:v>43062</c:v>
                </c:pt>
                <c:pt idx="1998">
                  <c:v>43062</c:v>
                </c:pt>
                <c:pt idx="1999">
                  <c:v>43062</c:v>
                </c:pt>
                <c:pt idx="2000">
                  <c:v>43062</c:v>
                </c:pt>
                <c:pt idx="2001">
                  <c:v>43062</c:v>
                </c:pt>
                <c:pt idx="2002">
                  <c:v>43062</c:v>
                </c:pt>
                <c:pt idx="2003">
                  <c:v>43062</c:v>
                </c:pt>
                <c:pt idx="2004">
                  <c:v>43062</c:v>
                </c:pt>
                <c:pt idx="2005">
                  <c:v>43062</c:v>
                </c:pt>
                <c:pt idx="2006">
                  <c:v>43062</c:v>
                </c:pt>
                <c:pt idx="2007">
                  <c:v>43062</c:v>
                </c:pt>
                <c:pt idx="2008">
                  <c:v>43063</c:v>
                </c:pt>
                <c:pt idx="2009">
                  <c:v>43063</c:v>
                </c:pt>
                <c:pt idx="2010">
                  <c:v>43063</c:v>
                </c:pt>
                <c:pt idx="2011">
                  <c:v>43063</c:v>
                </c:pt>
                <c:pt idx="2012">
                  <c:v>43063</c:v>
                </c:pt>
                <c:pt idx="2013">
                  <c:v>43063</c:v>
                </c:pt>
                <c:pt idx="2014">
                  <c:v>43063</c:v>
                </c:pt>
                <c:pt idx="2015">
                  <c:v>43063</c:v>
                </c:pt>
                <c:pt idx="2016">
                  <c:v>43063</c:v>
                </c:pt>
                <c:pt idx="2017">
                  <c:v>43063</c:v>
                </c:pt>
                <c:pt idx="2018">
                  <c:v>43063</c:v>
                </c:pt>
                <c:pt idx="2019">
                  <c:v>43063</c:v>
                </c:pt>
                <c:pt idx="2020">
                  <c:v>43063</c:v>
                </c:pt>
                <c:pt idx="2021">
                  <c:v>43063</c:v>
                </c:pt>
                <c:pt idx="2022">
                  <c:v>43063</c:v>
                </c:pt>
                <c:pt idx="2023">
                  <c:v>43063</c:v>
                </c:pt>
                <c:pt idx="2024">
                  <c:v>43063</c:v>
                </c:pt>
                <c:pt idx="2025">
                  <c:v>43063</c:v>
                </c:pt>
                <c:pt idx="2026">
                  <c:v>43063</c:v>
                </c:pt>
                <c:pt idx="2027">
                  <c:v>43063</c:v>
                </c:pt>
                <c:pt idx="2028">
                  <c:v>43063</c:v>
                </c:pt>
                <c:pt idx="2029">
                  <c:v>43063</c:v>
                </c:pt>
                <c:pt idx="2030">
                  <c:v>43063</c:v>
                </c:pt>
                <c:pt idx="2031">
                  <c:v>43063</c:v>
                </c:pt>
                <c:pt idx="2032">
                  <c:v>43064</c:v>
                </c:pt>
                <c:pt idx="2033">
                  <c:v>43064</c:v>
                </c:pt>
                <c:pt idx="2034">
                  <c:v>43064</c:v>
                </c:pt>
                <c:pt idx="2035">
                  <c:v>43064</c:v>
                </c:pt>
                <c:pt idx="2036">
                  <c:v>43064</c:v>
                </c:pt>
                <c:pt idx="2037">
                  <c:v>43064</c:v>
                </c:pt>
                <c:pt idx="2038">
                  <c:v>43064</c:v>
                </c:pt>
                <c:pt idx="2039">
                  <c:v>43064</c:v>
                </c:pt>
                <c:pt idx="2040">
                  <c:v>43064</c:v>
                </c:pt>
                <c:pt idx="2041">
                  <c:v>43064</c:v>
                </c:pt>
                <c:pt idx="2042">
                  <c:v>43064</c:v>
                </c:pt>
                <c:pt idx="2043">
                  <c:v>43064</c:v>
                </c:pt>
                <c:pt idx="2044">
                  <c:v>43064</c:v>
                </c:pt>
                <c:pt idx="2045">
                  <c:v>43064</c:v>
                </c:pt>
                <c:pt idx="2046">
                  <c:v>43064</c:v>
                </c:pt>
                <c:pt idx="2047">
                  <c:v>43064</c:v>
                </c:pt>
                <c:pt idx="2048">
                  <c:v>43064</c:v>
                </c:pt>
                <c:pt idx="2049">
                  <c:v>43064</c:v>
                </c:pt>
                <c:pt idx="2050">
                  <c:v>43064</c:v>
                </c:pt>
                <c:pt idx="2051">
                  <c:v>43064</c:v>
                </c:pt>
                <c:pt idx="2052">
                  <c:v>43064</c:v>
                </c:pt>
                <c:pt idx="2053">
                  <c:v>43064</c:v>
                </c:pt>
                <c:pt idx="2054">
                  <c:v>43064</c:v>
                </c:pt>
                <c:pt idx="2055">
                  <c:v>43064</c:v>
                </c:pt>
                <c:pt idx="2056">
                  <c:v>43065</c:v>
                </c:pt>
                <c:pt idx="2057">
                  <c:v>43065</c:v>
                </c:pt>
                <c:pt idx="2058">
                  <c:v>43065</c:v>
                </c:pt>
                <c:pt idx="2059">
                  <c:v>43065</c:v>
                </c:pt>
                <c:pt idx="2060">
                  <c:v>43065</c:v>
                </c:pt>
                <c:pt idx="2061">
                  <c:v>43065</c:v>
                </c:pt>
                <c:pt idx="2062">
                  <c:v>43065</c:v>
                </c:pt>
                <c:pt idx="2063">
                  <c:v>43065</c:v>
                </c:pt>
                <c:pt idx="2064">
                  <c:v>43065</c:v>
                </c:pt>
                <c:pt idx="2065">
                  <c:v>43065</c:v>
                </c:pt>
                <c:pt idx="2066">
                  <c:v>43065</c:v>
                </c:pt>
                <c:pt idx="2067">
                  <c:v>43065</c:v>
                </c:pt>
                <c:pt idx="2068">
                  <c:v>43065</c:v>
                </c:pt>
                <c:pt idx="2069">
                  <c:v>43065</c:v>
                </c:pt>
                <c:pt idx="2070">
                  <c:v>43065</c:v>
                </c:pt>
                <c:pt idx="2071">
                  <c:v>43065</c:v>
                </c:pt>
                <c:pt idx="2072">
                  <c:v>43065</c:v>
                </c:pt>
                <c:pt idx="2073">
                  <c:v>43065</c:v>
                </c:pt>
                <c:pt idx="2074">
                  <c:v>43065</c:v>
                </c:pt>
                <c:pt idx="2075">
                  <c:v>43065</c:v>
                </c:pt>
                <c:pt idx="2076">
                  <c:v>43065</c:v>
                </c:pt>
                <c:pt idx="2077">
                  <c:v>43065</c:v>
                </c:pt>
                <c:pt idx="2078">
                  <c:v>43065</c:v>
                </c:pt>
                <c:pt idx="2079">
                  <c:v>43065</c:v>
                </c:pt>
                <c:pt idx="2080">
                  <c:v>43066</c:v>
                </c:pt>
                <c:pt idx="2081">
                  <c:v>43066</c:v>
                </c:pt>
                <c:pt idx="2082">
                  <c:v>43066</c:v>
                </c:pt>
                <c:pt idx="2083">
                  <c:v>43066</c:v>
                </c:pt>
                <c:pt idx="2084">
                  <c:v>43066</c:v>
                </c:pt>
                <c:pt idx="2085">
                  <c:v>43066</c:v>
                </c:pt>
                <c:pt idx="2086">
                  <c:v>43066</c:v>
                </c:pt>
                <c:pt idx="2087">
                  <c:v>43066</c:v>
                </c:pt>
                <c:pt idx="2088">
                  <c:v>43066</c:v>
                </c:pt>
                <c:pt idx="2089">
                  <c:v>43066</c:v>
                </c:pt>
                <c:pt idx="2090">
                  <c:v>43066</c:v>
                </c:pt>
                <c:pt idx="2091">
                  <c:v>43066</c:v>
                </c:pt>
                <c:pt idx="2092">
                  <c:v>43066</c:v>
                </c:pt>
                <c:pt idx="2093">
                  <c:v>43066</c:v>
                </c:pt>
                <c:pt idx="2094">
                  <c:v>43066</c:v>
                </c:pt>
                <c:pt idx="2095">
                  <c:v>43066</c:v>
                </c:pt>
                <c:pt idx="2096">
                  <c:v>43066</c:v>
                </c:pt>
                <c:pt idx="2097">
                  <c:v>43066</c:v>
                </c:pt>
                <c:pt idx="2098">
                  <c:v>43066</c:v>
                </c:pt>
                <c:pt idx="2099">
                  <c:v>43066</c:v>
                </c:pt>
                <c:pt idx="2100">
                  <c:v>43066</c:v>
                </c:pt>
                <c:pt idx="2101">
                  <c:v>43066</c:v>
                </c:pt>
                <c:pt idx="2102">
                  <c:v>43066</c:v>
                </c:pt>
                <c:pt idx="2103">
                  <c:v>43066</c:v>
                </c:pt>
                <c:pt idx="2104">
                  <c:v>43067</c:v>
                </c:pt>
                <c:pt idx="2105">
                  <c:v>43067</c:v>
                </c:pt>
                <c:pt idx="2106">
                  <c:v>43067</c:v>
                </c:pt>
                <c:pt idx="2107">
                  <c:v>43067</c:v>
                </c:pt>
                <c:pt idx="2108">
                  <c:v>43067</c:v>
                </c:pt>
                <c:pt idx="2109">
                  <c:v>43067</c:v>
                </c:pt>
                <c:pt idx="2110">
                  <c:v>43067</c:v>
                </c:pt>
                <c:pt idx="2111">
                  <c:v>43067</c:v>
                </c:pt>
                <c:pt idx="2112">
                  <c:v>43067</c:v>
                </c:pt>
                <c:pt idx="2113">
                  <c:v>43067</c:v>
                </c:pt>
                <c:pt idx="2114">
                  <c:v>43067</c:v>
                </c:pt>
                <c:pt idx="2115">
                  <c:v>43067</c:v>
                </c:pt>
                <c:pt idx="2116">
                  <c:v>43067</c:v>
                </c:pt>
                <c:pt idx="2117">
                  <c:v>43067</c:v>
                </c:pt>
                <c:pt idx="2118">
                  <c:v>43067</c:v>
                </c:pt>
                <c:pt idx="2119">
                  <c:v>43067</c:v>
                </c:pt>
                <c:pt idx="2120">
                  <c:v>43067</c:v>
                </c:pt>
                <c:pt idx="2121">
                  <c:v>43067</c:v>
                </c:pt>
                <c:pt idx="2122">
                  <c:v>43067</c:v>
                </c:pt>
                <c:pt idx="2123">
                  <c:v>43067</c:v>
                </c:pt>
                <c:pt idx="2124">
                  <c:v>43067</c:v>
                </c:pt>
                <c:pt idx="2125">
                  <c:v>43067</c:v>
                </c:pt>
                <c:pt idx="2126">
                  <c:v>43067</c:v>
                </c:pt>
                <c:pt idx="2127">
                  <c:v>43067</c:v>
                </c:pt>
                <c:pt idx="2128">
                  <c:v>43068</c:v>
                </c:pt>
                <c:pt idx="2129">
                  <c:v>43068</c:v>
                </c:pt>
                <c:pt idx="2130">
                  <c:v>43068</c:v>
                </c:pt>
                <c:pt idx="2131">
                  <c:v>43068</c:v>
                </c:pt>
                <c:pt idx="2132">
                  <c:v>43068</c:v>
                </c:pt>
                <c:pt idx="2133">
                  <c:v>43068</c:v>
                </c:pt>
                <c:pt idx="2134">
                  <c:v>43068</c:v>
                </c:pt>
                <c:pt idx="2135">
                  <c:v>43068</c:v>
                </c:pt>
                <c:pt idx="2136">
                  <c:v>43068</c:v>
                </c:pt>
                <c:pt idx="2137">
                  <c:v>43068</c:v>
                </c:pt>
                <c:pt idx="2138">
                  <c:v>43068</c:v>
                </c:pt>
                <c:pt idx="2139">
                  <c:v>43068</c:v>
                </c:pt>
                <c:pt idx="2140">
                  <c:v>43068</c:v>
                </c:pt>
                <c:pt idx="2141">
                  <c:v>43068</c:v>
                </c:pt>
                <c:pt idx="2142">
                  <c:v>43068</c:v>
                </c:pt>
                <c:pt idx="2143">
                  <c:v>43068</c:v>
                </c:pt>
                <c:pt idx="2144">
                  <c:v>43068</c:v>
                </c:pt>
                <c:pt idx="2145">
                  <c:v>43068</c:v>
                </c:pt>
                <c:pt idx="2146">
                  <c:v>43068</c:v>
                </c:pt>
                <c:pt idx="2147">
                  <c:v>43068</c:v>
                </c:pt>
                <c:pt idx="2148">
                  <c:v>43068</c:v>
                </c:pt>
                <c:pt idx="2149">
                  <c:v>43068</c:v>
                </c:pt>
                <c:pt idx="2150">
                  <c:v>43068</c:v>
                </c:pt>
                <c:pt idx="2151">
                  <c:v>43068</c:v>
                </c:pt>
                <c:pt idx="2152">
                  <c:v>43069</c:v>
                </c:pt>
                <c:pt idx="2153">
                  <c:v>43069</c:v>
                </c:pt>
                <c:pt idx="2154">
                  <c:v>43069</c:v>
                </c:pt>
                <c:pt idx="2155">
                  <c:v>43069</c:v>
                </c:pt>
                <c:pt idx="2156">
                  <c:v>43069</c:v>
                </c:pt>
                <c:pt idx="2157">
                  <c:v>43069</c:v>
                </c:pt>
                <c:pt idx="2158">
                  <c:v>43069</c:v>
                </c:pt>
                <c:pt idx="2159">
                  <c:v>43069</c:v>
                </c:pt>
                <c:pt idx="2160">
                  <c:v>43069</c:v>
                </c:pt>
                <c:pt idx="2161">
                  <c:v>43069</c:v>
                </c:pt>
                <c:pt idx="2162">
                  <c:v>43069</c:v>
                </c:pt>
                <c:pt idx="2163">
                  <c:v>43069</c:v>
                </c:pt>
                <c:pt idx="2164">
                  <c:v>43069</c:v>
                </c:pt>
                <c:pt idx="2165">
                  <c:v>43069</c:v>
                </c:pt>
                <c:pt idx="2166">
                  <c:v>43069</c:v>
                </c:pt>
                <c:pt idx="2167">
                  <c:v>43069</c:v>
                </c:pt>
                <c:pt idx="2168">
                  <c:v>43069</c:v>
                </c:pt>
                <c:pt idx="2169">
                  <c:v>43069</c:v>
                </c:pt>
                <c:pt idx="2170">
                  <c:v>43069</c:v>
                </c:pt>
                <c:pt idx="2171">
                  <c:v>43069</c:v>
                </c:pt>
                <c:pt idx="2172">
                  <c:v>43069</c:v>
                </c:pt>
                <c:pt idx="2173">
                  <c:v>43069</c:v>
                </c:pt>
                <c:pt idx="2174">
                  <c:v>43069</c:v>
                </c:pt>
                <c:pt idx="2175">
                  <c:v>43069</c:v>
                </c:pt>
              </c:numCache>
            </c:numRef>
          </c:cat>
          <c:val>
            <c:numRef>
              <c:f>Sheet1!$B$2:$B$2177</c:f>
              <c:numCache>
                <c:formatCode>General</c:formatCode>
                <c:ptCount val="2176"/>
                <c:pt idx="0">
                  <c:v>185507</c:v>
                </c:pt>
                <c:pt idx="1">
                  <c:v>162863</c:v>
                </c:pt>
                <c:pt idx="2">
                  <c:v>166018</c:v>
                </c:pt>
                <c:pt idx="3">
                  <c:v>178760</c:v>
                </c:pt>
                <c:pt idx="4">
                  <c:v>192270</c:v>
                </c:pt>
                <c:pt idx="5">
                  <c:v>197705</c:v>
                </c:pt>
                <c:pt idx="6">
                  <c:v>198357</c:v>
                </c:pt>
                <c:pt idx="7">
                  <c:v>186816</c:v>
                </c:pt>
                <c:pt idx="8">
                  <c:v>155813</c:v>
                </c:pt>
                <c:pt idx="9">
                  <c:v>113030</c:v>
                </c:pt>
                <c:pt idx="10">
                  <c:v>76556</c:v>
                </c:pt>
                <c:pt idx="11">
                  <c:v>50758</c:v>
                </c:pt>
                <c:pt idx="12">
                  <c:v>36500</c:v>
                </c:pt>
                <c:pt idx="13">
                  <c:v>31326</c:v>
                </c:pt>
                <c:pt idx="14">
                  <c:v>42504</c:v>
                </c:pt>
                <c:pt idx="15">
                  <c:v>84646</c:v>
                </c:pt>
                <c:pt idx="16">
                  <c:v>116751</c:v>
                </c:pt>
                <c:pt idx="17">
                  <c:v>134247</c:v>
                </c:pt>
                <c:pt idx="18">
                  <c:v>147282</c:v>
                </c:pt>
                <c:pt idx="19">
                  <c:v>156503</c:v>
                </c:pt>
                <c:pt idx="20">
                  <c:v>163510</c:v>
                </c:pt>
                <c:pt idx="21">
                  <c:v>170692</c:v>
                </c:pt>
                <c:pt idx="22">
                  <c:v>173688</c:v>
                </c:pt>
                <c:pt idx="23">
                  <c:v>170106</c:v>
                </c:pt>
                <c:pt idx="24">
                  <c:v>184469</c:v>
                </c:pt>
                <c:pt idx="25">
                  <c:v>166225</c:v>
                </c:pt>
                <c:pt idx="26">
                  <c:v>167432</c:v>
                </c:pt>
                <c:pt idx="27">
                  <c:v>179361</c:v>
                </c:pt>
                <c:pt idx="28">
                  <c:v>195842</c:v>
                </c:pt>
                <c:pt idx="29">
                  <c:v>201301</c:v>
                </c:pt>
                <c:pt idx="30">
                  <c:v>201600</c:v>
                </c:pt>
                <c:pt idx="31">
                  <c:v>193279</c:v>
                </c:pt>
                <c:pt idx="32">
                  <c:v>169150</c:v>
                </c:pt>
                <c:pt idx="33">
                  <c:v>128018</c:v>
                </c:pt>
                <c:pt idx="34">
                  <c:v>91453</c:v>
                </c:pt>
                <c:pt idx="35">
                  <c:v>61764</c:v>
                </c:pt>
                <c:pt idx="36">
                  <c:v>43621</c:v>
                </c:pt>
                <c:pt idx="37">
                  <c:v>35276</c:v>
                </c:pt>
                <c:pt idx="38">
                  <c:v>44148</c:v>
                </c:pt>
                <c:pt idx="39">
                  <c:v>83259</c:v>
                </c:pt>
                <c:pt idx="40">
                  <c:v>114331</c:v>
                </c:pt>
                <c:pt idx="41">
                  <c:v>133932</c:v>
                </c:pt>
                <c:pt idx="42">
                  <c:v>149967</c:v>
                </c:pt>
                <c:pt idx="43">
                  <c:v>162106</c:v>
                </c:pt>
                <c:pt idx="44">
                  <c:v>167827</c:v>
                </c:pt>
                <c:pt idx="45">
                  <c:v>173597</c:v>
                </c:pt>
                <c:pt idx="46">
                  <c:v>176198</c:v>
                </c:pt>
                <c:pt idx="47">
                  <c:v>172724</c:v>
                </c:pt>
                <c:pt idx="48">
                  <c:v>187582</c:v>
                </c:pt>
                <c:pt idx="49">
                  <c:v>169068</c:v>
                </c:pt>
                <c:pt idx="50">
                  <c:v>170948</c:v>
                </c:pt>
                <c:pt idx="51">
                  <c:v>183610</c:v>
                </c:pt>
                <c:pt idx="52">
                  <c:v>197358</c:v>
                </c:pt>
                <c:pt idx="53">
                  <c:v>203691</c:v>
                </c:pt>
                <c:pt idx="54">
                  <c:v>205114</c:v>
                </c:pt>
                <c:pt idx="55">
                  <c:v>192524</c:v>
                </c:pt>
                <c:pt idx="56">
                  <c:v>157903</c:v>
                </c:pt>
                <c:pt idx="57">
                  <c:v>111664</c:v>
                </c:pt>
                <c:pt idx="58">
                  <c:v>75451</c:v>
                </c:pt>
                <c:pt idx="59">
                  <c:v>49489</c:v>
                </c:pt>
                <c:pt idx="60">
                  <c:v>35748</c:v>
                </c:pt>
                <c:pt idx="61">
                  <c:v>32711</c:v>
                </c:pt>
                <c:pt idx="62">
                  <c:v>47266</c:v>
                </c:pt>
                <c:pt idx="63">
                  <c:v>93854</c:v>
                </c:pt>
                <c:pt idx="64">
                  <c:v>118221</c:v>
                </c:pt>
                <c:pt idx="65">
                  <c:v>128898</c:v>
                </c:pt>
                <c:pt idx="66">
                  <c:v>141441</c:v>
                </c:pt>
                <c:pt idx="67">
                  <c:v>151341</c:v>
                </c:pt>
                <c:pt idx="68">
                  <c:v>157892</c:v>
                </c:pt>
                <c:pt idx="69">
                  <c:v>165700</c:v>
                </c:pt>
                <c:pt idx="70">
                  <c:v>174259</c:v>
                </c:pt>
                <c:pt idx="71">
                  <c:v>170239</c:v>
                </c:pt>
                <c:pt idx="72">
                  <c:v>185678</c:v>
                </c:pt>
                <c:pt idx="73">
                  <c:v>171515</c:v>
                </c:pt>
                <c:pt idx="74">
                  <c:v>175634</c:v>
                </c:pt>
                <c:pt idx="75">
                  <c:v>189062</c:v>
                </c:pt>
                <c:pt idx="76">
                  <c:v>202121</c:v>
                </c:pt>
                <c:pt idx="77">
                  <c:v>207185</c:v>
                </c:pt>
                <c:pt idx="78">
                  <c:v>210109</c:v>
                </c:pt>
                <c:pt idx="79">
                  <c:v>198329</c:v>
                </c:pt>
                <c:pt idx="80">
                  <c:v>162034</c:v>
                </c:pt>
                <c:pt idx="81">
                  <c:v>114461</c:v>
                </c:pt>
                <c:pt idx="82">
                  <c:v>77353</c:v>
                </c:pt>
                <c:pt idx="83">
                  <c:v>51297</c:v>
                </c:pt>
                <c:pt idx="84">
                  <c:v>37633</c:v>
                </c:pt>
                <c:pt idx="85">
                  <c:v>33738</c:v>
                </c:pt>
                <c:pt idx="86">
                  <c:v>49342</c:v>
                </c:pt>
                <c:pt idx="87">
                  <c:v>97230</c:v>
                </c:pt>
                <c:pt idx="88">
                  <c:v>123109</c:v>
                </c:pt>
                <c:pt idx="89">
                  <c:v>132806</c:v>
                </c:pt>
                <c:pt idx="90">
                  <c:v>142193</c:v>
                </c:pt>
                <c:pt idx="91">
                  <c:v>150591</c:v>
                </c:pt>
                <c:pt idx="92">
                  <c:v>156279</c:v>
                </c:pt>
                <c:pt idx="93">
                  <c:v>164344</c:v>
                </c:pt>
                <c:pt idx="94">
                  <c:v>172524</c:v>
                </c:pt>
                <c:pt idx="95">
                  <c:v>168320</c:v>
                </c:pt>
                <c:pt idx="96">
                  <c:v>184124</c:v>
                </c:pt>
                <c:pt idx="97">
                  <c:v>171515</c:v>
                </c:pt>
                <c:pt idx="98">
                  <c:v>175334</c:v>
                </c:pt>
                <c:pt idx="99">
                  <c:v>188480</c:v>
                </c:pt>
                <c:pt idx="100">
                  <c:v>198816</c:v>
                </c:pt>
                <c:pt idx="101">
                  <c:v>205152</c:v>
                </c:pt>
                <c:pt idx="102">
                  <c:v>208706</c:v>
                </c:pt>
                <c:pt idx="103">
                  <c:v>196348</c:v>
                </c:pt>
                <c:pt idx="104">
                  <c:v>160981</c:v>
                </c:pt>
                <c:pt idx="105">
                  <c:v>114164</c:v>
                </c:pt>
                <c:pt idx="106">
                  <c:v>76722</c:v>
                </c:pt>
                <c:pt idx="107">
                  <c:v>49936</c:v>
                </c:pt>
                <c:pt idx="108">
                  <c:v>35340</c:v>
                </c:pt>
                <c:pt idx="109">
                  <c:v>33104</c:v>
                </c:pt>
                <c:pt idx="110">
                  <c:v>48943</c:v>
                </c:pt>
                <c:pt idx="111">
                  <c:v>96042</c:v>
                </c:pt>
                <c:pt idx="112">
                  <c:v>121868</c:v>
                </c:pt>
                <c:pt idx="113">
                  <c:v>130951</c:v>
                </c:pt>
                <c:pt idx="114">
                  <c:v>140236</c:v>
                </c:pt>
                <c:pt idx="115">
                  <c:v>148262</c:v>
                </c:pt>
                <c:pt idx="116">
                  <c:v>153865</c:v>
                </c:pt>
                <c:pt idx="117">
                  <c:v>161827</c:v>
                </c:pt>
                <c:pt idx="118">
                  <c:v>171550</c:v>
                </c:pt>
                <c:pt idx="119">
                  <c:v>165559</c:v>
                </c:pt>
                <c:pt idx="120">
                  <c:v>181545</c:v>
                </c:pt>
                <c:pt idx="121">
                  <c:v>167767</c:v>
                </c:pt>
                <c:pt idx="122">
                  <c:v>172145</c:v>
                </c:pt>
                <c:pt idx="123">
                  <c:v>185993</c:v>
                </c:pt>
                <c:pt idx="124">
                  <c:v>198822</c:v>
                </c:pt>
                <c:pt idx="125">
                  <c:v>205132</c:v>
                </c:pt>
                <c:pt idx="126">
                  <c:v>205863</c:v>
                </c:pt>
                <c:pt idx="127">
                  <c:v>194244</c:v>
                </c:pt>
                <c:pt idx="128">
                  <c:v>159428</c:v>
                </c:pt>
                <c:pt idx="129">
                  <c:v>114636</c:v>
                </c:pt>
                <c:pt idx="130">
                  <c:v>77543</c:v>
                </c:pt>
                <c:pt idx="131">
                  <c:v>51452</c:v>
                </c:pt>
                <c:pt idx="132">
                  <c:v>37691</c:v>
                </c:pt>
                <c:pt idx="133">
                  <c:v>34391</c:v>
                </c:pt>
                <c:pt idx="134">
                  <c:v>49415</c:v>
                </c:pt>
                <c:pt idx="135">
                  <c:v>95808</c:v>
                </c:pt>
                <c:pt idx="136">
                  <c:v>121267</c:v>
                </c:pt>
                <c:pt idx="137">
                  <c:v>129739</c:v>
                </c:pt>
                <c:pt idx="138">
                  <c:v>138967</c:v>
                </c:pt>
                <c:pt idx="139">
                  <c:v>148259</c:v>
                </c:pt>
                <c:pt idx="140">
                  <c:v>153363</c:v>
                </c:pt>
                <c:pt idx="141">
                  <c:v>161450</c:v>
                </c:pt>
                <c:pt idx="142">
                  <c:v>171233</c:v>
                </c:pt>
                <c:pt idx="143">
                  <c:v>165047</c:v>
                </c:pt>
                <c:pt idx="144">
                  <c:v>181271</c:v>
                </c:pt>
                <c:pt idx="145">
                  <c:v>166171</c:v>
                </c:pt>
                <c:pt idx="146">
                  <c:v>170257</c:v>
                </c:pt>
                <c:pt idx="147">
                  <c:v>183243</c:v>
                </c:pt>
                <c:pt idx="148">
                  <c:v>192842</c:v>
                </c:pt>
                <c:pt idx="149">
                  <c:v>201083</c:v>
                </c:pt>
                <c:pt idx="150">
                  <c:v>206873</c:v>
                </c:pt>
                <c:pt idx="151">
                  <c:v>195798</c:v>
                </c:pt>
                <c:pt idx="152">
                  <c:v>161314</c:v>
                </c:pt>
                <c:pt idx="153">
                  <c:v>115773</c:v>
                </c:pt>
                <c:pt idx="154">
                  <c:v>78973</c:v>
                </c:pt>
                <c:pt idx="155">
                  <c:v>51916</c:v>
                </c:pt>
                <c:pt idx="156">
                  <c:v>37535</c:v>
                </c:pt>
                <c:pt idx="157">
                  <c:v>33645</c:v>
                </c:pt>
                <c:pt idx="158">
                  <c:v>49366</c:v>
                </c:pt>
                <c:pt idx="159">
                  <c:v>96370</c:v>
                </c:pt>
                <c:pt idx="160">
                  <c:v>122062</c:v>
                </c:pt>
                <c:pt idx="161">
                  <c:v>131246</c:v>
                </c:pt>
                <c:pt idx="162">
                  <c:v>139398</c:v>
                </c:pt>
                <c:pt idx="163">
                  <c:v>148948</c:v>
                </c:pt>
                <c:pt idx="164">
                  <c:v>158980</c:v>
                </c:pt>
                <c:pt idx="165">
                  <c:v>170944</c:v>
                </c:pt>
                <c:pt idx="166">
                  <c:v>174915</c:v>
                </c:pt>
                <c:pt idx="167">
                  <c:v>173350</c:v>
                </c:pt>
                <c:pt idx="168">
                  <c:v>183112</c:v>
                </c:pt>
                <c:pt idx="169">
                  <c:v>165610</c:v>
                </c:pt>
                <c:pt idx="170">
                  <c:v>169351</c:v>
                </c:pt>
                <c:pt idx="171">
                  <c:v>182676</c:v>
                </c:pt>
                <c:pt idx="172">
                  <c:v>196114</c:v>
                </c:pt>
                <c:pt idx="173">
                  <c:v>201828</c:v>
                </c:pt>
                <c:pt idx="174">
                  <c:v>203219</c:v>
                </c:pt>
                <c:pt idx="175">
                  <c:v>193536</c:v>
                </c:pt>
                <c:pt idx="176">
                  <c:v>164373</c:v>
                </c:pt>
                <c:pt idx="177">
                  <c:v>121854</c:v>
                </c:pt>
                <c:pt idx="178">
                  <c:v>84279</c:v>
                </c:pt>
                <c:pt idx="179">
                  <c:v>56655</c:v>
                </c:pt>
                <c:pt idx="180">
                  <c:v>40345</c:v>
                </c:pt>
                <c:pt idx="181">
                  <c:v>35163</c:v>
                </c:pt>
                <c:pt idx="182">
                  <c:v>49135</c:v>
                </c:pt>
                <c:pt idx="183">
                  <c:v>92665</c:v>
                </c:pt>
                <c:pt idx="184">
                  <c:v>120805</c:v>
                </c:pt>
                <c:pt idx="185">
                  <c:v>134173</c:v>
                </c:pt>
                <c:pt idx="186">
                  <c:v>146361</c:v>
                </c:pt>
                <c:pt idx="187">
                  <c:v>155065</c:v>
                </c:pt>
                <c:pt idx="188">
                  <c:v>159010</c:v>
                </c:pt>
                <c:pt idx="189">
                  <c:v>167004</c:v>
                </c:pt>
                <c:pt idx="190">
                  <c:v>172886</c:v>
                </c:pt>
                <c:pt idx="191">
                  <c:v>169337</c:v>
                </c:pt>
                <c:pt idx="192">
                  <c:v>183119</c:v>
                </c:pt>
                <c:pt idx="193">
                  <c:v>165293</c:v>
                </c:pt>
                <c:pt idx="194">
                  <c:v>168380</c:v>
                </c:pt>
                <c:pt idx="195">
                  <c:v>183556</c:v>
                </c:pt>
                <c:pt idx="196">
                  <c:v>195437</c:v>
                </c:pt>
                <c:pt idx="197">
                  <c:v>201715</c:v>
                </c:pt>
                <c:pt idx="198">
                  <c:v>204440</c:v>
                </c:pt>
                <c:pt idx="199">
                  <c:v>195798</c:v>
                </c:pt>
                <c:pt idx="200">
                  <c:v>173016</c:v>
                </c:pt>
                <c:pt idx="201">
                  <c:v>134973</c:v>
                </c:pt>
                <c:pt idx="202">
                  <c:v>97784</c:v>
                </c:pt>
                <c:pt idx="203">
                  <c:v>67225</c:v>
                </c:pt>
                <c:pt idx="204">
                  <c:v>46749</c:v>
                </c:pt>
                <c:pt idx="205">
                  <c:v>38005</c:v>
                </c:pt>
                <c:pt idx="206">
                  <c:v>47281</c:v>
                </c:pt>
                <c:pt idx="207">
                  <c:v>85599</c:v>
                </c:pt>
                <c:pt idx="208">
                  <c:v>115483</c:v>
                </c:pt>
                <c:pt idx="209">
                  <c:v>133357</c:v>
                </c:pt>
                <c:pt idx="210">
                  <c:v>148843</c:v>
                </c:pt>
                <c:pt idx="211">
                  <c:v>162443</c:v>
                </c:pt>
                <c:pt idx="212">
                  <c:v>167864</c:v>
                </c:pt>
                <c:pt idx="213">
                  <c:v>173697</c:v>
                </c:pt>
                <c:pt idx="214">
                  <c:v>175808</c:v>
                </c:pt>
                <c:pt idx="215">
                  <c:v>172899</c:v>
                </c:pt>
                <c:pt idx="216">
                  <c:v>186851</c:v>
                </c:pt>
                <c:pt idx="217">
                  <c:v>168089</c:v>
                </c:pt>
                <c:pt idx="218">
                  <c:v>170694</c:v>
                </c:pt>
                <c:pt idx="219">
                  <c:v>183920</c:v>
                </c:pt>
                <c:pt idx="220">
                  <c:v>197834</c:v>
                </c:pt>
                <c:pt idx="221">
                  <c:v>203042</c:v>
                </c:pt>
                <c:pt idx="222">
                  <c:v>206522</c:v>
                </c:pt>
                <c:pt idx="223">
                  <c:v>193367</c:v>
                </c:pt>
                <c:pt idx="224">
                  <c:v>157426</c:v>
                </c:pt>
                <c:pt idx="225">
                  <c:v>111482</c:v>
                </c:pt>
                <c:pt idx="226">
                  <c:v>74335</c:v>
                </c:pt>
                <c:pt idx="227">
                  <c:v>49422</c:v>
                </c:pt>
                <c:pt idx="228">
                  <c:v>35922</c:v>
                </c:pt>
                <c:pt idx="229">
                  <c:v>32682</c:v>
                </c:pt>
                <c:pt idx="230">
                  <c:v>48895</c:v>
                </c:pt>
                <c:pt idx="231">
                  <c:v>93610</c:v>
                </c:pt>
                <c:pt idx="232">
                  <c:v>117086</c:v>
                </c:pt>
                <c:pt idx="233">
                  <c:v>127049</c:v>
                </c:pt>
                <c:pt idx="234">
                  <c:v>140424</c:v>
                </c:pt>
                <c:pt idx="235">
                  <c:v>149199</c:v>
                </c:pt>
                <c:pt idx="236">
                  <c:v>153865</c:v>
                </c:pt>
                <c:pt idx="237">
                  <c:v>162172</c:v>
                </c:pt>
                <c:pt idx="238">
                  <c:v>171541</c:v>
                </c:pt>
                <c:pt idx="239">
                  <c:v>165811</c:v>
                </c:pt>
                <c:pt idx="240">
                  <c:v>181360</c:v>
                </c:pt>
                <c:pt idx="241">
                  <c:v>166999</c:v>
                </c:pt>
                <c:pt idx="242">
                  <c:v>173908</c:v>
                </c:pt>
                <c:pt idx="243">
                  <c:v>189146</c:v>
                </c:pt>
                <c:pt idx="244">
                  <c:v>202084</c:v>
                </c:pt>
                <c:pt idx="245">
                  <c:v>206259</c:v>
                </c:pt>
                <c:pt idx="246">
                  <c:v>207206</c:v>
                </c:pt>
                <c:pt idx="247">
                  <c:v>193894</c:v>
                </c:pt>
                <c:pt idx="248">
                  <c:v>158948</c:v>
                </c:pt>
                <c:pt idx="249">
                  <c:v>111785</c:v>
                </c:pt>
                <c:pt idx="250">
                  <c:v>75263</c:v>
                </c:pt>
                <c:pt idx="251">
                  <c:v>49077</c:v>
                </c:pt>
                <c:pt idx="252">
                  <c:v>36339</c:v>
                </c:pt>
                <c:pt idx="253">
                  <c:v>33079</c:v>
                </c:pt>
                <c:pt idx="254">
                  <c:v>49512</c:v>
                </c:pt>
                <c:pt idx="255">
                  <c:v>96722</c:v>
                </c:pt>
                <c:pt idx="256">
                  <c:v>122165</c:v>
                </c:pt>
                <c:pt idx="257">
                  <c:v>130888</c:v>
                </c:pt>
                <c:pt idx="258">
                  <c:v>138617</c:v>
                </c:pt>
                <c:pt idx="259">
                  <c:v>146986</c:v>
                </c:pt>
                <c:pt idx="260">
                  <c:v>153853</c:v>
                </c:pt>
                <c:pt idx="261">
                  <c:v>163926</c:v>
                </c:pt>
                <c:pt idx="262">
                  <c:v>171148</c:v>
                </c:pt>
                <c:pt idx="263">
                  <c:v>165381</c:v>
                </c:pt>
                <c:pt idx="264">
                  <c:v>181419</c:v>
                </c:pt>
                <c:pt idx="265">
                  <c:v>167053</c:v>
                </c:pt>
                <c:pt idx="266">
                  <c:v>173025</c:v>
                </c:pt>
                <c:pt idx="267">
                  <c:v>186988</c:v>
                </c:pt>
                <c:pt idx="268">
                  <c:v>199798</c:v>
                </c:pt>
                <c:pt idx="269">
                  <c:v>205451</c:v>
                </c:pt>
                <c:pt idx="270">
                  <c:v>205861</c:v>
                </c:pt>
                <c:pt idx="271">
                  <c:v>192583</c:v>
                </c:pt>
                <c:pt idx="272">
                  <c:v>157774</c:v>
                </c:pt>
                <c:pt idx="273">
                  <c:v>111843</c:v>
                </c:pt>
                <c:pt idx="274">
                  <c:v>75277</c:v>
                </c:pt>
                <c:pt idx="275">
                  <c:v>51166</c:v>
                </c:pt>
                <c:pt idx="276">
                  <c:v>38706</c:v>
                </c:pt>
                <c:pt idx="277">
                  <c:v>35787</c:v>
                </c:pt>
                <c:pt idx="278">
                  <c:v>50834</c:v>
                </c:pt>
                <c:pt idx="279">
                  <c:v>97116</c:v>
                </c:pt>
                <c:pt idx="280">
                  <c:v>121659</c:v>
                </c:pt>
                <c:pt idx="281">
                  <c:v>131227</c:v>
                </c:pt>
                <c:pt idx="282">
                  <c:v>140313</c:v>
                </c:pt>
                <c:pt idx="283">
                  <c:v>147786</c:v>
                </c:pt>
                <c:pt idx="284">
                  <c:v>154577</c:v>
                </c:pt>
                <c:pt idx="285">
                  <c:v>163957</c:v>
                </c:pt>
                <c:pt idx="286">
                  <c:v>173348</c:v>
                </c:pt>
                <c:pt idx="287">
                  <c:v>168333</c:v>
                </c:pt>
                <c:pt idx="288">
                  <c:v>183714</c:v>
                </c:pt>
                <c:pt idx="289">
                  <c:v>169247</c:v>
                </c:pt>
                <c:pt idx="290">
                  <c:v>173158</c:v>
                </c:pt>
                <c:pt idx="291">
                  <c:v>188736</c:v>
                </c:pt>
                <c:pt idx="292">
                  <c:v>204322</c:v>
                </c:pt>
                <c:pt idx="293">
                  <c:v>209181</c:v>
                </c:pt>
                <c:pt idx="294">
                  <c:v>208325</c:v>
                </c:pt>
                <c:pt idx="295">
                  <c:v>196374</c:v>
                </c:pt>
                <c:pt idx="296">
                  <c:v>161237</c:v>
                </c:pt>
                <c:pt idx="297">
                  <c:v>115535</c:v>
                </c:pt>
                <c:pt idx="298">
                  <c:v>78392</c:v>
                </c:pt>
                <c:pt idx="299">
                  <c:v>52335</c:v>
                </c:pt>
                <c:pt idx="300">
                  <c:v>39114</c:v>
                </c:pt>
                <c:pt idx="301">
                  <c:v>35678</c:v>
                </c:pt>
                <c:pt idx="302">
                  <c:v>51257</c:v>
                </c:pt>
                <c:pt idx="303">
                  <c:v>97869</c:v>
                </c:pt>
                <c:pt idx="304">
                  <c:v>122664</c:v>
                </c:pt>
                <c:pt idx="305">
                  <c:v>132040</c:v>
                </c:pt>
                <c:pt idx="306">
                  <c:v>140343</c:v>
                </c:pt>
                <c:pt idx="307">
                  <c:v>148814</c:v>
                </c:pt>
                <c:pt idx="308">
                  <c:v>156370</c:v>
                </c:pt>
                <c:pt idx="309">
                  <c:v>167641</c:v>
                </c:pt>
                <c:pt idx="310">
                  <c:v>174852</c:v>
                </c:pt>
                <c:pt idx="311">
                  <c:v>168265</c:v>
                </c:pt>
                <c:pt idx="312">
                  <c:v>183283</c:v>
                </c:pt>
                <c:pt idx="313">
                  <c:v>168439</c:v>
                </c:pt>
                <c:pt idx="314">
                  <c:v>173472</c:v>
                </c:pt>
                <c:pt idx="315">
                  <c:v>187193</c:v>
                </c:pt>
                <c:pt idx="316">
                  <c:v>201338</c:v>
                </c:pt>
                <c:pt idx="317">
                  <c:v>207790</c:v>
                </c:pt>
                <c:pt idx="318">
                  <c:v>208069</c:v>
                </c:pt>
                <c:pt idx="319">
                  <c:v>196077</c:v>
                </c:pt>
                <c:pt idx="320">
                  <c:v>161481</c:v>
                </c:pt>
                <c:pt idx="321">
                  <c:v>115267</c:v>
                </c:pt>
                <c:pt idx="322">
                  <c:v>77997</c:v>
                </c:pt>
                <c:pt idx="323">
                  <c:v>51857</c:v>
                </c:pt>
                <c:pt idx="324">
                  <c:v>38042</c:v>
                </c:pt>
                <c:pt idx="325">
                  <c:v>34514</c:v>
                </c:pt>
                <c:pt idx="326">
                  <c:v>51292</c:v>
                </c:pt>
                <c:pt idx="327">
                  <c:v>99746</c:v>
                </c:pt>
                <c:pt idx="328">
                  <c:v>125700</c:v>
                </c:pt>
                <c:pt idx="329">
                  <c:v>135623</c:v>
                </c:pt>
                <c:pt idx="330">
                  <c:v>144660</c:v>
                </c:pt>
                <c:pt idx="331">
                  <c:v>154387</c:v>
                </c:pt>
                <c:pt idx="332">
                  <c:v>161323</c:v>
                </c:pt>
                <c:pt idx="333">
                  <c:v>173103</c:v>
                </c:pt>
                <c:pt idx="334">
                  <c:v>177360</c:v>
                </c:pt>
                <c:pt idx="335">
                  <c:v>175598</c:v>
                </c:pt>
                <c:pt idx="336">
                  <c:v>183453</c:v>
                </c:pt>
                <c:pt idx="337">
                  <c:v>165178</c:v>
                </c:pt>
                <c:pt idx="338">
                  <c:v>170960</c:v>
                </c:pt>
                <c:pt idx="339">
                  <c:v>188783</c:v>
                </c:pt>
                <c:pt idx="340">
                  <c:v>203459</c:v>
                </c:pt>
                <c:pt idx="341">
                  <c:v>206174</c:v>
                </c:pt>
                <c:pt idx="342">
                  <c:v>208049</c:v>
                </c:pt>
                <c:pt idx="343">
                  <c:v>195187</c:v>
                </c:pt>
                <c:pt idx="344">
                  <c:v>161711</c:v>
                </c:pt>
                <c:pt idx="345">
                  <c:v>118669</c:v>
                </c:pt>
                <c:pt idx="346">
                  <c:v>82725</c:v>
                </c:pt>
                <c:pt idx="347">
                  <c:v>54580</c:v>
                </c:pt>
                <c:pt idx="348">
                  <c:v>40375</c:v>
                </c:pt>
                <c:pt idx="349">
                  <c:v>36061</c:v>
                </c:pt>
                <c:pt idx="350">
                  <c:v>51034</c:v>
                </c:pt>
                <c:pt idx="351">
                  <c:v>95711</c:v>
                </c:pt>
                <c:pt idx="352">
                  <c:v>123377</c:v>
                </c:pt>
                <c:pt idx="353">
                  <c:v>135913</c:v>
                </c:pt>
                <c:pt idx="354">
                  <c:v>148146</c:v>
                </c:pt>
                <c:pt idx="355">
                  <c:v>156344</c:v>
                </c:pt>
                <c:pt idx="356">
                  <c:v>161598</c:v>
                </c:pt>
                <c:pt idx="357">
                  <c:v>168247</c:v>
                </c:pt>
                <c:pt idx="358">
                  <c:v>175701</c:v>
                </c:pt>
                <c:pt idx="359">
                  <c:v>171313</c:v>
                </c:pt>
                <c:pt idx="360">
                  <c:v>185601</c:v>
                </c:pt>
                <c:pt idx="361">
                  <c:v>166802</c:v>
                </c:pt>
                <c:pt idx="362">
                  <c:v>170406</c:v>
                </c:pt>
                <c:pt idx="363">
                  <c:v>183074</c:v>
                </c:pt>
                <c:pt idx="364">
                  <c:v>198735</c:v>
                </c:pt>
                <c:pt idx="365">
                  <c:v>204833</c:v>
                </c:pt>
                <c:pt idx="366">
                  <c:v>205675</c:v>
                </c:pt>
                <c:pt idx="367">
                  <c:v>198438</c:v>
                </c:pt>
                <c:pt idx="368">
                  <c:v>173418</c:v>
                </c:pt>
                <c:pt idx="369">
                  <c:v>135976</c:v>
                </c:pt>
                <c:pt idx="370">
                  <c:v>97283</c:v>
                </c:pt>
                <c:pt idx="371">
                  <c:v>65835</c:v>
                </c:pt>
                <c:pt idx="372">
                  <c:v>46633</c:v>
                </c:pt>
                <c:pt idx="373">
                  <c:v>37862</c:v>
                </c:pt>
                <c:pt idx="374">
                  <c:v>48431</c:v>
                </c:pt>
                <c:pt idx="375">
                  <c:v>87448</c:v>
                </c:pt>
                <c:pt idx="376">
                  <c:v>117127</c:v>
                </c:pt>
                <c:pt idx="377">
                  <c:v>136148</c:v>
                </c:pt>
                <c:pt idx="378">
                  <c:v>152053</c:v>
                </c:pt>
                <c:pt idx="379">
                  <c:v>163653</c:v>
                </c:pt>
                <c:pt idx="380">
                  <c:v>171829</c:v>
                </c:pt>
                <c:pt idx="381">
                  <c:v>176412</c:v>
                </c:pt>
                <c:pt idx="382">
                  <c:v>177529</c:v>
                </c:pt>
                <c:pt idx="383">
                  <c:v>174605</c:v>
                </c:pt>
                <c:pt idx="384">
                  <c:v>187967</c:v>
                </c:pt>
                <c:pt idx="385">
                  <c:v>169968</c:v>
                </c:pt>
                <c:pt idx="386">
                  <c:v>171016</c:v>
                </c:pt>
                <c:pt idx="387">
                  <c:v>185908</c:v>
                </c:pt>
                <c:pt idx="388">
                  <c:v>199736</c:v>
                </c:pt>
                <c:pt idx="389">
                  <c:v>205896</c:v>
                </c:pt>
                <c:pt idx="390">
                  <c:v>209449</c:v>
                </c:pt>
                <c:pt idx="391">
                  <c:v>196803</c:v>
                </c:pt>
                <c:pt idx="392">
                  <c:v>158069</c:v>
                </c:pt>
                <c:pt idx="393">
                  <c:v>111632</c:v>
                </c:pt>
                <c:pt idx="394">
                  <c:v>76088</c:v>
                </c:pt>
                <c:pt idx="395">
                  <c:v>49679</c:v>
                </c:pt>
                <c:pt idx="396">
                  <c:v>36380</c:v>
                </c:pt>
                <c:pt idx="397">
                  <c:v>33043</c:v>
                </c:pt>
                <c:pt idx="398">
                  <c:v>50107</c:v>
                </c:pt>
                <c:pt idx="399">
                  <c:v>96278</c:v>
                </c:pt>
                <c:pt idx="400">
                  <c:v>120108</c:v>
                </c:pt>
                <c:pt idx="401">
                  <c:v>130356</c:v>
                </c:pt>
                <c:pt idx="402">
                  <c:v>142399</c:v>
                </c:pt>
                <c:pt idx="403">
                  <c:v>150955</c:v>
                </c:pt>
                <c:pt idx="404">
                  <c:v>156718</c:v>
                </c:pt>
                <c:pt idx="405">
                  <c:v>165194</c:v>
                </c:pt>
                <c:pt idx="406">
                  <c:v>175107</c:v>
                </c:pt>
                <c:pt idx="407">
                  <c:v>168708</c:v>
                </c:pt>
                <c:pt idx="408">
                  <c:v>185945</c:v>
                </c:pt>
                <c:pt idx="409">
                  <c:v>172007</c:v>
                </c:pt>
                <c:pt idx="410">
                  <c:v>176735</c:v>
                </c:pt>
                <c:pt idx="411">
                  <c:v>189409</c:v>
                </c:pt>
                <c:pt idx="412">
                  <c:v>204600</c:v>
                </c:pt>
                <c:pt idx="413">
                  <c:v>210853</c:v>
                </c:pt>
                <c:pt idx="414">
                  <c:v>210615</c:v>
                </c:pt>
                <c:pt idx="415">
                  <c:v>196669</c:v>
                </c:pt>
                <c:pt idx="416">
                  <c:v>161891</c:v>
                </c:pt>
                <c:pt idx="417">
                  <c:v>113361</c:v>
                </c:pt>
                <c:pt idx="418">
                  <c:v>76486</c:v>
                </c:pt>
                <c:pt idx="419">
                  <c:v>50727</c:v>
                </c:pt>
                <c:pt idx="420">
                  <c:v>37406</c:v>
                </c:pt>
                <c:pt idx="421">
                  <c:v>33000</c:v>
                </c:pt>
                <c:pt idx="422">
                  <c:v>51555</c:v>
                </c:pt>
                <c:pt idx="423">
                  <c:v>100074</c:v>
                </c:pt>
                <c:pt idx="424">
                  <c:v>125432</c:v>
                </c:pt>
                <c:pt idx="425">
                  <c:v>135127</c:v>
                </c:pt>
                <c:pt idx="426">
                  <c:v>142224</c:v>
                </c:pt>
                <c:pt idx="427">
                  <c:v>154186</c:v>
                </c:pt>
                <c:pt idx="428">
                  <c:v>158600</c:v>
                </c:pt>
                <c:pt idx="429">
                  <c:v>166657</c:v>
                </c:pt>
                <c:pt idx="430">
                  <c:v>175236</c:v>
                </c:pt>
                <c:pt idx="431">
                  <c:v>169222</c:v>
                </c:pt>
                <c:pt idx="432">
                  <c:v>183645</c:v>
                </c:pt>
                <c:pt idx="433">
                  <c:v>170242</c:v>
                </c:pt>
                <c:pt idx="434">
                  <c:v>176568</c:v>
                </c:pt>
                <c:pt idx="435">
                  <c:v>191713</c:v>
                </c:pt>
                <c:pt idx="436">
                  <c:v>205054</c:v>
                </c:pt>
                <c:pt idx="437">
                  <c:v>209971</c:v>
                </c:pt>
                <c:pt idx="438">
                  <c:v>209692</c:v>
                </c:pt>
                <c:pt idx="439">
                  <c:v>196855</c:v>
                </c:pt>
                <c:pt idx="440">
                  <c:v>159870</c:v>
                </c:pt>
                <c:pt idx="441">
                  <c:v>113415</c:v>
                </c:pt>
                <c:pt idx="442">
                  <c:v>78627</c:v>
                </c:pt>
                <c:pt idx="443">
                  <c:v>52329</c:v>
                </c:pt>
                <c:pt idx="444">
                  <c:v>38009</c:v>
                </c:pt>
                <c:pt idx="445">
                  <c:v>35438</c:v>
                </c:pt>
                <c:pt idx="446">
                  <c:v>52729</c:v>
                </c:pt>
                <c:pt idx="447">
                  <c:v>100970</c:v>
                </c:pt>
                <c:pt idx="448">
                  <c:v>125697</c:v>
                </c:pt>
                <c:pt idx="449">
                  <c:v>133936</c:v>
                </c:pt>
                <c:pt idx="450">
                  <c:v>143440</c:v>
                </c:pt>
                <c:pt idx="451">
                  <c:v>153668</c:v>
                </c:pt>
                <c:pt idx="452">
                  <c:v>157541</c:v>
                </c:pt>
                <c:pt idx="453">
                  <c:v>165758</c:v>
                </c:pt>
                <c:pt idx="454">
                  <c:v>175141</c:v>
                </c:pt>
                <c:pt idx="455">
                  <c:v>169373</c:v>
                </c:pt>
                <c:pt idx="456">
                  <c:v>187109</c:v>
                </c:pt>
                <c:pt idx="457">
                  <c:v>170302</c:v>
                </c:pt>
                <c:pt idx="458">
                  <c:v>176405</c:v>
                </c:pt>
                <c:pt idx="459">
                  <c:v>189961</c:v>
                </c:pt>
                <c:pt idx="460">
                  <c:v>203482</c:v>
                </c:pt>
                <c:pt idx="461">
                  <c:v>209485</c:v>
                </c:pt>
                <c:pt idx="462">
                  <c:v>208569</c:v>
                </c:pt>
                <c:pt idx="463">
                  <c:v>197264</c:v>
                </c:pt>
                <c:pt idx="464">
                  <c:v>166546</c:v>
                </c:pt>
                <c:pt idx="465">
                  <c:v>125743</c:v>
                </c:pt>
                <c:pt idx="466">
                  <c:v>89450</c:v>
                </c:pt>
                <c:pt idx="467">
                  <c:v>60805</c:v>
                </c:pt>
                <c:pt idx="468">
                  <c:v>43982</c:v>
                </c:pt>
                <c:pt idx="469">
                  <c:v>39384</c:v>
                </c:pt>
                <c:pt idx="470">
                  <c:v>51658</c:v>
                </c:pt>
                <c:pt idx="471">
                  <c:v>90826</c:v>
                </c:pt>
                <c:pt idx="472">
                  <c:v>120508</c:v>
                </c:pt>
                <c:pt idx="473">
                  <c:v>139635</c:v>
                </c:pt>
                <c:pt idx="474">
                  <c:v>154442</c:v>
                </c:pt>
                <c:pt idx="475">
                  <c:v>164809</c:v>
                </c:pt>
                <c:pt idx="476">
                  <c:v>171092</c:v>
                </c:pt>
                <c:pt idx="477">
                  <c:v>178113</c:v>
                </c:pt>
                <c:pt idx="478">
                  <c:v>179312</c:v>
                </c:pt>
                <c:pt idx="479">
                  <c:v>174367</c:v>
                </c:pt>
                <c:pt idx="480">
                  <c:v>190821</c:v>
                </c:pt>
                <c:pt idx="481">
                  <c:v>172414</c:v>
                </c:pt>
                <c:pt idx="482">
                  <c:v>175093</c:v>
                </c:pt>
                <c:pt idx="483">
                  <c:v>189140</c:v>
                </c:pt>
                <c:pt idx="484">
                  <c:v>202804</c:v>
                </c:pt>
                <c:pt idx="485">
                  <c:v>209900</c:v>
                </c:pt>
                <c:pt idx="486">
                  <c:v>208551</c:v>
                </c:pt>
                <c:pt idx="487">
                  <c:v>197048</c:v>
                </c:pt>
                <c:pt idx="488">
                  <c:v>162747</c:v>
                </c:pt>
                <c:pt idx="489">
                  <c:v>117074</c:v>
                </c:pt>
                <c:pt idx="490">
                  <c:v>78736</c:v>
                </c:pt>
                <c:pt idx="491">
                  <c:v>52811</c:v>
                </c:pt>
                <c:pt idx="492">
                  <c:v>38930</c:v>
                </c:pt>
                <c:pt idx="493">
                  <c:v>34039</c:v>
                </c:pt>
                <c:pt idx="494">
                  <c:v>50817</c:v>
                </c:pt>
                <c:pt idx="495">
                  <c:v>97429</c:v>
                </c:pt>
                <c:pt idx="496">
                  <c:v>123848</c:v>
                </c:pt>
                <c:pt idx="497">
                  <c:v>134629</c:v>
                </c:pt>
                <c:pt idx="498">
                  <c:v>142863</c:v>
                </c:pt>
                <c:pt idx="499">
                  <c:v>153024</c:v>
                </c:pt>
                <c:pt idx="500">
                  <c:v>161396</c:v>
                </c:pt>
                <c:pt idx="501">
                  <c:v>172653</c:v>
                </c:pt>
                <c:pt idx="502">
                  <c:v>178692</c:v>
                </c:pt>
                <c:pt idx="503">
                  <c:v>176897</c:v>
                </c:pt>
                <c:pt idx="504">
                  <c:v>186082</c:v>
                </c:pt>
                <c:pt idx="505">
                  <c:v>168435</c:v>
                </c:pt>
                <c:pt idx="506">
                  <c:v>174767</c:v>
                </c:pt>
                <c:pt idx="507">
                  <c:v>188341</c:v>
                </c:pt>
                <c:pt idx="508">
                  <c:v>203777</c:v>
                </c:pt>
                <c:pt idx="509">
                  <c:v>208120</c:v>
                </c:pt>
                <c:pt idx="510">
                  <c:v>207905</c:v>
                </c:pt>
                <c:pt idx="511">
                  <c:v>196574</c:v>
                </c:pt>
                <c:pt idx="512">
                  <c:v>164009</c:v>
                </c:pt>
                <c:pt idx="513">
                  <c:v>119736</c:v>
                </c:pt>
                <c:pt idx="514">
                  <c:v>82468</c:v>
                </c:pt>
                <c:pt idx="515">
                  <c:v>55405</c:v>
                </c:pt>
                <c:pt idx="516">
                  <c:v>40072</c:v>
                </c:pt>
                <c:pt idx="517">
                  <c:v>35917</c:v>
                </c:pt>
                <c:pt idx="518">
                  <c:v>49639</c:v>
                </c:pt>
                <c:pt idx="519">
                  <c:v>94494</c:v>
                </c:pt>
                <c:pt idx="520">
                  <c:v>123072</c:v>
                </c:pt>
                <c:pt idx="521">
                  <c:v>134472</c:v>
                </c:pt>
                <c:pt idx="522">
                  <c:v>144690</c:v>
                </c:pt>
                <c:pt idx="523">
                  <c:v>154518</c:v>
                </c:pt>
                <c:pt idx="524">
                  <c:v>160898</c:v>
                </c:pt>
                <c:pt idx="525">
                  <c:v>169673</c:v>
                </c:pt>
                <c:pt idx="526">
                  <c:v>177784</c:v>
                </c:pt>
                <c:pt idx="527">
                  <c:v>173761</c:v>
                </c:pt>
                <c:pt idx="528">
                  <c:v>187942</c:v>
                </c:pt>
                <c:pt idx="529">
                  <c:v>169798</c:v>
                </c:pt>
                <c:pt idx="530">
                  <c:v>173358</c:v>
                </c:pt>
                <c:pt idx="531">
                  <c:v>188195</c:v>
                </c:pt>
                <c:pt idx="532">
                  <c:v>202244</c:v>
                </c:pt>
                <c:pt idx="533">
                  <c:v>205808</c:v>
                </c:pt>
                <c:pt idx="534">
                  <c:v>206107</c:v>
                </c:pt>
                <c:pt idx="535">
                  <c:v>197103</c:v>
                </c:pt>
                <c:pt idx="536">
                  <c:v>172516</c:v>
                </c:pt>
                <c:pt idx="537">
                  <c:v>133489</c:v>
                </c:pt>
                <c:pt idx="538">
                  <c:v>95562</c:v>
                </c:pt>
                <c:pt idx="539">
                  <c:v>65911</c:v>
                </c:pt>
                <c:pt idx="540">
                  <c:v>47204</c:v>
                </c:pt>
                <c:pt idx="541">
                  <c:v>38408</c:v>
                </c:pt>
                <c:pt idx="542">
                  <c:v>49120</c:v>
                </c:pt>
                <c:pt idx="543">
                  <c:v>87965</c:v>
                </c:pt>
                <c:pt idx="544">
                  <c:v>115639</c:v>
                </c:pt>
                <c:pt idx="545">
                  <c:v>133888</c:v>
                </c:pt>
                <c:pt idx="546">
                  <c:v>151129</c:v>
                </c:pt>
                <c:pt idx="547">
                  <c:v>163666</c:v>
                </c:pt>
                <c:pt idx="548">
                  <c:v>169305</c:v>
                </c:pt>
                <c:pt idx="549">
                  <c:v>174838</c:v>
                </c:pt>
                <c:pt idx="550">
                  <c:v>178491</c:v>
                </c:pt>
                <c:pt idx="551">
                  <c:v>175707</c:v>
                </c:pt>
                <c:pt idx="552">
                  <c:v>190121</c:v>
                </c:pt>
                <c:pt idx="553">
                  <c:v>171126</c:v>
                </c:pt>
                <c:pt idx="554">
                  <c:v>175431</c:v>
                </c:pt>
                <c:pt idx="555">
                  <c:v>189749</c:v>
                </c:pt>
                <c:pt idx="556">
                  <c:v>200070</c:v>
                </c:pt>
                <c:pt idx="557">
                  <c:v>204677</c:v>
                </c:pt>
                <c:pt idx="558">
                  <c:v>207091</c:v>
                </c:pt>
                <c:pt idx="559">
                  <c:v>190217</c:v>
                </c:pt>
                <c:pt idx="560">
                  <c:v>152055</c:v>
                </c:pt>
                <c:pt idx="561">
                  <c:v>106755</c:v>
                </c:pt>
                <c:pt idx="562">
                  <c:v>72689</c:v>
                </c:pt>
                <c:pt idx="563">
                  <c:v>48342</c:v>
                </c:pt>
                <c:pt idx="564">
                  <c:v>35063</c:v>
                </c:pt>
                <c:pt idx="565">
                  <c:v>33158</c:v>
                </c:pt>
                <c:pt idx="566">
                  <c:v>51946</c:v>
                </c:pt>
                <c:pt idx="567">
                  <c:v>97823</c:v>
                </c:pt>
                <c:pt idx="568">
                  <c:v>119944</c:v>
                </c:pt>
                <c:pt idx="569">
                  <c:v>130020</c:v>
                </c:pt>
                <c:pt idx="570">
                  <c:v>141477</c:v>
                </c:pt>
                <c:pt idx="571">
                  <c:v>150661</c:v>
                </c:pt>
                <c:pt idx="572">
                  <c:v>155635</c:v>
                </c:pt>
                <c:pt idx="573">
                  <c:v>165696</c:v>
                </c:pt>
                <c:pt idx="574">
                  <c:v>176589</c:v>
                </c:pt>
                <c:pt idx="575">
                  <c:v>168871</c:v>
                </c:pt>
                <c:pt idx="576">
                  <c:v>184904</c:v>
                </c:pt>
                <c:pt idx="577">
                  <c:v>171462</c:v>
                </c:pt>
                <c:pt idx="578">
                  <c:v>177390</c:v>
                </c:pt>
                <c:pt idx="579">
                  <c:v>190192</c:v>
                </c:pt>
                <c:pt idx="580">
                  <c:v>202277</c:v>
                </c:pt>
                <c:pt idx="581">
                  <c:v>208068</c:v>
                </c:pt>
                <c:pt idx="582">
                  <c:v>207309</c:v>
                </c:pt>
                <c:pt idx="583">
                  <c:v>193043</c:v>
                </c:pt>
                <c:pt idx="584">
                  <c:v>156632</c:v>
                </c:pt>
                <c:pt idx="585">
                  <c:v>111008</c:v>
                </c:pt>
                <c:pt idx="586">
                  <c:v>75730</c:v>
                </c:pt>
                <c:pt idx="587">
                  <c:v>49086</c:v>
                </c:pt>
                <c:pt idx="588">
                  <c:v>36427</c:v>
                </c:pt>
                <c:pt idx="589">
                  <c:v>34054</c:v>
                </c:pt>
                <c:pt idx="590">
                  <c:v>52637</c:v>
                </c:pt>
                <c:pt idx="591">
                  <c:v>100271</c:v>
                </c:pt>
                <c:pt idx="592">
                  <c:v>125109</c:v>
                </c:pt>
                <c:pt idx="593">
                  <c:v>133131</c:v>
                </c:pt>
                <c:pt idx="594">
                  <c:v>141270</c:v>
                </c:pt>
                <c:pt idx="595">
                  <c:v>149852</c:v>
                </c:pt>
                <c:pt idx="596">
                  <c:v>154835</c:v>
                </c:pt>
                <c:pt idx="597">
                  <c:v>164298</c:v>
                </c:pt>
                <c:pt idx="598">
                  <c:v>173342</c:v>
                </c:pt>
                <c:pt idx="599">
                  <c:v>167664</c:v>
                </c:pt>
                <c:pt idx="600">
                  <c:v>182469</c:v>
                </c:pt>
                <c:pt idx="601">
                  <c:v>169132</c:v>
                </c:pt>
                <c:pt idx="602">
                  <c:v>174233</c:v>
                </c:pt>
                <c:pt idx="603">
                  <c:v>188122</c:v>
                </c:pt>
                <c:pt idx="604">
                  <c:v>202919</c:v>
                </c:pt>
                <c:pt idx="605">
                  <c:v>207242</c:v>
                </c:pt>
                <c:pt idx="606">
                  <c:v>205903</c:v>
                </c:pt>
                <c:pt idx="607">
                  <c:v>192326</c:v>
                </c:pt>
                <c:pt idx="608">
                  <c:v>157482</c:v>
                </c:pt>
                <c:pt idx="609">
                  <c:v>112299</c:v>
                </c:pt>
                <c:pt idx="610">
                  <c:v>76644</c:v>
                </c:pt>
                <c:pt idx="611">
                  <c:v>51657</c:v>
                </c:pt>
                <c:pt idx="612">
                  <c:v>39194</c:v>
                </c:pt>
                <c:pt idx="613">
                  <c:v>37035</c:v>
                </c:pt>
                <c:pt idx="614">
                  <c:v>54938</c:v>
                </c:pt>
                <c:pt idx="615">
                  <c:v>100228</c:v>
                </c:pt>
                <c:pt idx="616">
                  <c:v>124660</c:v>
                </c:pt>
                <c:pt idx="617">
                  <c:v>135424</c:v>
                </c:pt>
                <c:pt idx="618">
                  <c:v>142092</c:v>
                </c:pt>
                <c:pt idx="619">
                  <c:v>149958</c:v>
                </c:pt>
                <c:pt idx="620">
                  <c:v>155052</c:v>
                </c:pt>
                <c:pt idx="621">
                  <c:v>163954</c:v>
                </c:pt>
                <c:pt idx="622">
                  <c:v>172738</c:v>
                </c:pt>
                <c:pt idx="623">
                  <c:v>166762</c:v>
                </c:pt>
                <c:pt idx="624">
                  <c:v>181815</c:v>
                </c:pt>
                <c:pt idx="625">
                  <c:v>168520</c:v>
                </c:pt>
                <c:pt idx="626">
                  <c:v>175104</c:v>
                </c:pt>
                <c:pt idx="627">
                  <c:v>188622</c:v>
                </c:pt>
                <c:pt idx="628">
                  <c:v>200921</c:v>
                </c:pt>
                <c:pt idx="629">
                  <c:v>205204</c:v>
                </c:pt>
                <c:pt idx="630">
                  <c:v>203939</c:v>
                </c:pt>
                <c:pt idx="631">
                  <c:v>189714</c:v>
                </c:pt>
                <c:pt idx="632">
                  <c:v>153735</c:v>
                </c:pt>
                <c:pt idx="633">
                  <c:v>109007</c:v>
                </c:pt>
                <c:pt idx="634">
                  <c:v>74208</c:v>
                </c:pt>
                <c:pt idx="635">
                  <c:v>43096</c:v>
                </c:pt>
                <c:pt idx="636">
                  <c:v>39851</c:v>
                </c:pt>
                <c:pt idx="637">
                  <c:v>37887</c:v>
                </c:pt>
                <c:pt idx="638">
                  <c:v>54721</c:v>
                </c:pt>
                <c:pt idx="639">
                  <c:v>99976</c:v>
                </c:pt>
                <c:pt idx="640">
                  <c:v>124347</c:v>
                </c:pt>
                <c:pt idx="641">
                  <c:v>132857</c:v>
                </c:pt>
                <c:pt idx="642">
                  <c:v>139105</c:v>
                </c:pt>
                <c:pt idx="643">
                  <c:v>147171</c:v>
                </c:pt>
                <c:pt idx="644">
                  <c:v>156255</c:v>
                </c:pt>
                <c:pt idx="645">
                  <c:v>164298</c:v>
                </c:pt>
                <c:pt idx="646">
                  <c:v>173654</c:v>
                </c:pt>
                <c:pt idx="647">
                  <c:v>166247</c:v>
                </c:pt>
                <c:pt idx="648">
                  <c:v>181765</c:v>
                </c:pt>
                <c:pt idx="649">
                  <c:v>166268</c:v>
                </c:pt>
                <c:pt idx="650">
                  <c:v>171214</c:v>
                </c:pt>
                <c:pt idx="651">
                  <c:v>184245</c:v>
                </c:pt>
                <c:pt idx="652">
                  <c:v>197843</c:v>
                </c:pt>
                <c:pt idx="653">
                  <c:v>203492</c:v>
                </c:pt>
                <c:pt idx="654">
                  <c:v>204040</c:v>
                </c:pt>
                <c:pt idx="655">
                  <c:v>191055</c:v>
                </c:pt>
                <c:pt idx="656">
                  <c:v>157406</c:v>
                </c:pt>
                <c:pt idx="657">
                  <c:v>114297</c:v>
                </c:pt>
                <c:pt idx="658">
                  <c:v>78537</c:v>
                </c:pt>
                <c:pt idx="659">
                  <c:v>52065</c:v>
                </c:pt>
                <c:pt idx="660">
                  <c:v>38838</c:v>
                </c:pt>
                <c:pt idx="661">
                  <c:v>36054</c:v>
                </c:pt>
                <c:pt idx="662">
                  <c:v>54804</c:v>
                </c:pt>
                <c:pt idx="663">
                  <c:v>99288</c:v>
                </c:pt>
                <c:pt idx="664">
                  <c:v>123293</c:v>
                </c:pt>
                <c:pt idx="665">
                  <c:v>133333</c:v>
                </c:pt>
                <c:pt idx="666">
                  <c:v>141893</c:v>
                </c:pt>
                <c:pt idx="667">
                  <c:v>150163</c:v>
                </c:pt>
                <c:pt idx="668">
                  <c:v>157986</c:v>
                </c:pt>
                <c:pt idx="669">
                  <c:v>169689</c:v>
                </c:pt>
                <c:pt idx="670">
                  <c:v>175409</c:v>
                </c:pt>
                <c:pt idx="671">
                  <c:v>171746</c:v>
                </c:pt>
                <c:pt idx="672">
                  <c:v>181292</c:v>
                </c:pt>
                <c:pt idx="673">
                  <c:v>165411</c:v>
                </c:pt>
                <c:pt idx="674">
                  <c:v>170935</c:v>
                </c:pt>
                <c:pt idx="675">
                  <c:v>185857</c:v>
                </c:pt>
                <c:pt idx="676">
                  <c:v>197519</c:v>
                </c:pt>
                <c:pt idx="677">
                  <c:v>201871</c:v>
                </c:pt>
                <c:pt idx="678">
                  <c:v>201582</c:v>
                </c:pt>
                <c:pt idx="679">
                  <c:v>190047</c:v>
                </c:pt>
                <c:pt idx="680">
                  <c:v>157810</c:v>
                </c:pt>
                <c:pt idx="681">
                  <c:v>117052</c:v>
                </c:pt>
                <c:pt idx="682">
                  <c:v>84280</c:v>
                </c:pt>
                <c:pt idx="683">
                  <c:v>56497</c:v>
                </c:pt>
                <c:pt idx="684">
                  <c:v>42644</c:v>
                </c:pt>
                <c:pt idx="685">
                  <c:v>38175</c:v>
                </c:pt>
                <c:pt idx="686">
                  <c:v>53822</c:v>
                </c:pt>
                <c:pt idx="687">
                  <c:v>93307</c:v>
                </c:pt>
                <c:pt idx="688">
                  <c:v>120143</c:v>
                </c:pt>
                <c:pt idx="689">
                  <c:v>134281</c:v>
                </c:pt>
                <c:pt idx="690">
                  <c:v>147044</c:v>
                </c:pt>
                <c:pt idx="691">
                  <c:v>156224</c:v>
                </c:pt>
                <c:pt idx="692">
                  <c:v>161336</c:v>
                </c:pt>
                <c:pt idx="693">
                  <c:v>169760</c:v>
                </c:pt>
                <c:pt idx="694">
                  <c:v>176162</c:v>
                </c:pt>
                <c:pt idx="695">
                  <c:v>169767</c:v>
                </c:pt>
                <c:pt idx="696">
                  <c:v>184014</c:v>
                </c:pt>
                <c:pt idx="697">
                  <c:v>166418</c:v>
                </c:pt>
                <c:pt idx="698">
                  <c:v>170239</c:v>
                </c:pt>
                <c:pt idx="699">
                  <c:v>183184</c:v>
                </c:pt>
                <c:pt idx="700">
                  <c:v>197542</c:v>
                </c:pt>
                <c:pt idx="701">
                  <c:v>202660</c:v>
                </c:pt>
                <c:pt idx="702">
                  <c:v>202508</c:v>
                </c:pt>
                <c:pt idx="703">
                  <c:v>195549</c:v>
                </c:pt>
                <c:pt idx="704">
                  <c:v>172422</c:v>
                </c:pt>
                <c:pt idx="705">
                  <c:v>134746</c:v>
                </c:pt>
                <c:pt idx="706">
                  <c:v>98412</c:v>
                </c:pt>
                <c:pt idx="707">
                  <c:v>68758</c:v>
                </c:pt>
                <c:pt idx="708">
                  <c:v>47757</c:v>
                </c:pt>
                <c:pt idx="709">
                  <c:v>38600</c:v>
                </c:pt>
                <c:pt idx="710">
                  <c:v>49906</c:v>
                </c:pt>
                <c:pt idx="711">
                  <c:v>88178</c:v>
                </c:pt>
                <c:pt idx="712">
                  <c:v>115107</c:v>
                </c:pt>
                <c:pt idx="713">
                  <c:v>133130</c:v>
                </c:pt>
                <c:pt idx="714">
                  <c:v>149744</c:v>
                </c:pt>
                <c:pt idx="715">
                  <c:v>162642</c:v>
                </c:pt>
                <c:pt idx="716">
                  <c:v>167870</c:v>
                </c:pt>
                <c:pt idx="717">
                  <c:v>172922</c:v>
                </c:pt>
                <c:pt idx="718">
                  <c:v>174222</c:v>
                </c:pt>
                <c:pt idx="719">
                  <c:v>170353</c:v>
                </c:pt>
                <c:pt idx="720">
                  <c:v>184780</c:v>
                </c:pt>
                <c:pt idx="721">
                  <c:v>167185</c:v>
                </c:pt>
                <c:pt idx="722">
                  <c:v>170482</c:v>
                </c:pt>
                <c:pt idx="723">
                  <c:v>184290</c:v>
                </c:pt>
                <c:pt idx="724">
                  <c:v>195630</c:v>
                </c:pt>
                <c:pt idx="725">
                  <c:v>201252</c:v>
                </c:pt>
                <c:pt idx="726">
                  <c:v>202122</c:v>
                </c:pt>
                <c:pt idx="727">
                  <c:v>187389</c:v>
                </c:pt>
                <c:pt idx="728">
                  <c:v>151375</c:v>
                </c:pt>
                <c:pt idx="729">
                  <c:v>106366</c:v>
                </c:pt>
                <c:pt idx="730">
                  <c:v>72898</c:v>
                </c:pt>
                <c:pt idx="731">
                  <c:v>48468</c:v>
                </c:pt>
                <c:pt idx="732">
                  <c:v>35631</c:v>
                </c:pt>
                <c:pt idx="733">
                  <c:v>33751</c:v>
                </c:pt>
                <c:pt idx="734">
                  <c:v>52662</c:v>
                </c:pt>
                <c:pt idx="735">
                  <c:v>97236</c:v>
                </c:pt>
                <c:pt idx="736">
                  <c:v>118877</c:v>
                </c:pt>
                <c:pt idx="737">
                  <c:v>127367</c:v>
                </c:pt>
                <c:pt idx="738">
                  <c:v>139780</c:v>
                </c:pt>
                <c:pt idx="739">
                  <c:v>147741</c:v>
                </c:pt>
                <c:pt idx="740">
                  <c:v>153709</c:v>
                </c:pt>
                <c:pt idx="741">
                  <c:v>163243</c:v>
                </c:pt>
                <c:pt idx="742">
                  <c:v>172851</c:v>
                </c:pt>
                <c:pt idx="743">
                  <c:v>166542</c:v>
                </c:pt>
                <c:pt idx="744">
                  <c:v>181282</c:v>
                </c:pt>
                <c:pt idx="745">
                  <c:v>167072</c:v>
                </c:pt>
                <c:pt idx="746">
                  <c:v>173808</c:v>
                </c:pt>
                <c:pt idx="747">
                  <c:v>187190</c:v>
                </c:pt>
                <c:pt idx="748">
                  <c:v>200231</c:v>
                </c:pt>
                <c:pt idx="749">
                  <c:v>205270</c:v>
                </c:pt>
                <c:pt idx="750">
                  <c:v>204843</c:v>
                </c:pt>
                <c:pt idx="751">
                  <c:v>191426</c:v>
                </c:pt>
                <c:pt idx="752">
                  <c:v>157092</c:v>
                </c:pt>
                <c:pt idx="753">
                  <c:v>111958</c:v>
                </c:pt>
                <c:pt idx="754">
                  <c:v>76236</c:v>
                </c:pt>
                <c:pt idx="755">
                  <c:v>50675</c:v>
                </c:pt>
                <c:pt idx="756">
                  <c:v>36736</c:v>
                </c:pt>
                <c:pt idx="757">
                  <c:v>34099</c:v>
                </c:pt>
                <c:pt idx="758">
                  <c:v>53723</c:v>
                </c:pt>
                <c:pt idx="759">
                  <c:v>99503</c:v>
                </c:pt>
                <c:pt idx="760">
                  <c:v>124773</c:v>
                </c:pt>
                <c:pt idx="761">
                  <c:v>133740</c:v>
                </c:pt>
                <c:pt idx="762">
                  <c:v>141427</c:v>
                </c:pt>
                <c:pt idx="763">
                  <c:v>149653</c:v>
                </c:pt>
                <c:pt idx="764">
                  <c:v>155663</c:v>
                </c:pt>
                <c:pt idx="765">
                  <c:v>166449</c:v>
                </c:pt>
                <c:pt idx="766">
                  <c:v>176437</c:v>
                </c:pt>
                <c:pt idx="767">
                  <c:v>169564</c:v>
                </c:pt>
                <c:pt idx="768">
                  <c:v>183809</c:v>
                </c:pt>
                <c:pt idx="769">
                  <c:v>172370</c:v>
                </c:pt>
                <c:pt idx="770">
                  <c:v>177547</c:v>
                </c:pt>
                <c:pt idx="771">
                  <c:v>190706</c:v>
                </c:pt>
                <c:pt idx="772">
                  <c:v>205205</c:v>
                </c:pt>
                <c:pt idx="773">
                  <c:v>209470</c:v>
                </c:pt>
                <c:pt idx="774">
                  <c:v>208873</c:v>
                </c:pt>
                <c:pt idx="775">
                  <c:v>194024</c:v>
                </c:pt>
                <c:pt idx="776">
                  <c:v>158272</c:v>
                </c:pt>
                <c:pt idx="777">
                  <c:v>112528</c:v>
                </c:pt>
                <c:pt idx="778">
                  <c:v>75970</c:v>
                </c:pt>
                <c:pt idx="779">
                  <c:v>50586</c:v>
                </c:pt>
                <c:pt idx="780">
                  <c:v>36898</c:v>
                </c:pt>
                <c:pt idx="781">
                  <c:v>34106</c:v>
                </c:pt>
                <c:pt idx="782">
                  <c:v>54455</c:v>
                </c:pt>
                <c:pt idx="783">
                  <c:v>101976</c:v>
                </c:pt>
                <c:pt idx="784">
                  <c:v>125387</c:v>
                </c:pt>
                <c:pt idx="785">
                  <c:v>134740</c:v>
                </c:pt>
                <c:pt idx="786">
                  <c:v>142881</c:v>
                </c:pt>
                <c:pt idx="787">
                  <c:v>151091</c:v>
                </c:pt>
                <c:pt idx="788">
                  <c:v>154814</c:v>
                </c:pt>
                <c:pt idx="789">
                  <c:v>164923</c:v>
                </c:pt>
                <c:pt idx="790">
                  <c:v>174394</c:v>
                </c:pt>
                <c:pt idx="791">
                  <c:v>167039</c:v>
                </c:pt>
                <c:pt idx="792">
                  <c:v>181874</c:v>
                </c:pt>
                <c:pt idx="793">
                  <c:v>168161</c:v>
                </c:pt>
                <c:pt idx="794">
                  <c:v>174993</c:v>
                </c:pt>
                <c:pt idx="795">
                  <c:v>189554</c:v>
                </c:pt>
                <c:pt idx="796">
                  <c:v>201219</c:v>
                </c:pt>
                <c:pt idx="797">
                  <c:v>206260</c:v>
                </c:pt>
                <c:pt idx="798">
                  <c:v>202075</c:v>
                </c:pt>
                <c:pt idx="799">
                  <c:v>191461</c:v>
                </c:pt>
                <c:pt idx="800">
                  <c:v>159077</c:v>
                </c:pt>
                <c:pt idx="801">
                  <c:v>116088</c:v>
                </c:pt>
                <c:pt idx="802">
                  <c:v>79123</c:v>
                </c:pt>
                <c:pt idx="803">
                  <c:v>51949</c:v>
                </c:pt>
                <c:pt idx="804">
                  <c:v>37213</c:v>
                </c:pt>
                <c:pt idx="805">
                  <c:v>34609</c:v>
                </c:pt>
                <c:pt idx="806">
                  <c:v>54004</c:v>
                </c:pt>
                <c:pt idx="807">
                  <c:v>101673</c:v>
                </c:pt>
                <c:pt idx="808">
                  <c:v>126340</c:v>
                </c:pt>
                <c:pt idx="809">
                  <c:v>135202</c:v>
                </c:pt>
                <c:pt idx="810">
                  <c:v>143829</c:v>
                </c:pt>
                <c:pt idx="811">
                  <c:v>149198</c:v>
                </c:pt>
                <c:pt idx="812">
                  <c:v>150120</c:v>
                </c:pt>
                <c:pt idx="813">
                  <c:v>163986</c:v>
                </c:pt>
                <c:pt idx="814">
                  <c:v>175043</c:v>
                </c:pt>
                <c:pt idx="815">
                  <c:v>168546</c:v>
                </c:pt>
                <c:pt idx="816">
                  <c:v>163873</c:v>
                </c:pt>
                <c:pt idx="817">
                  <c:v>169334</c:v>
                </c:pt>
                <c:pt idx="818">
                  <c:v>175732</c:v>
                </c:pt>
                <c:pt idx="819">
                  <c:v>187448</c:v>
                </c:pt>
                <c:pt idx="820">
                  <c:v>199861</c:v>
                </c:pt>
                <c:pt idx="821">
                  <c:v>206929</c:v>
                </c:pt>
                <c:pt idx="822">
                  <c:v>206700</c:v>
                </c:pt>
                <c:pt idx="823">
                  <c:v>195008</c:v>
                </c:pt>
                <c:pt idx="824">
                  <c:v>160314</c:v>
                </c:pt>
                <c:pt idx="825">
                  <c:v>115368</c:v>
                </c:pt>
                <c:pt idx="826">
                  <c:v>78686</c:v>
                </c:pt>
                <c:pt idx="827">
                  <c:v>51726</c:v>
                </c:pt>
                <c:pt idx="828">
                  <c:v>37275</c:v>
                </c:pt>
                <c:pt idx="829">
                  <c:v>34871</c:v>
                </c:pt>
                <c:pt idx="830">
                  <c:v>54393</c:v>
                </c:pt>
                <c:pt idx="831">
                  <c:v>101702</c:v>
                </c:pt>
                <c:pt idx="832">
                  <c:v>125379</c:v>
                </c:pt>
                <c:pt idx="833">
                  <c:v>134826</c:v>
                </c:pt>
                <c:pt idx="834">
                  <c:v>145040</c:v>
                </c:pt>
                <c:pt idx="835">
                  <c:v>154565</c:v>
                </c:pt>
                <c:pt idx="836">
                  <c:v>160621</c:v>
                </c:pt>
                <c:pt idx="837">
                  <c:v>171057</c:v>
                </c:pt>
                <c:pt idx="838">
                  <c:v>178646</c:v>
                </c:pt>
                <c:pt idx="839">
                  <c:v>173986</c:v>
                </c:pt>
                <c:pt idx="840">
                  <c:v>166736</c:v>
                </c:pt>
                <c:pt idx="841">
                  <c:v>166505</c:v>
                </c:pt>
                <c:pt idx="842">
                  <c:v>172353</c:v>
                </c:pt>
                <c:pt idx="843">
                  <c:v>186720</c:v>
                </c:pt>
                <c:pt idx="844">
                  <c:v>199823</c:v>
                </c:pt>
                <c:pt idx="845">
                  <c:v>203206</c:v>
                </c:pt>
                <c:pt idx="846">
                  <c:v>204384</c:v>
                </c:pt>
                <c:pt idx="847">
                  <c:v>193022</c:v>
                </c:pt>
                <c:pt idx="848">
                  <c:v>161114</c:v>
                </c:pt>
                <c:pt idx="849">
                  <c:v>118463</c:v>
                </c:pt>
                <c:pt idx="850">
                  <c:v>82561</c:v>
                </c:pt>
                <c:pt idx="851">
                  <c:v>55244</c:v>
                </c:pt>
                <c:pt idx="852">
                  <c:v>39344</c:v>
                </c:pt>
                <c:pt idx="853">
                  <c:v>35262</c:v>
                </c:pt>
                <c:pt idx="854">
                  <c:v>53308</c:v>
                </c:pt>
                <c:pt idx="855">
                  <c:v>97322</c:v>
                </c:pt>
                <c:pt idx="856">
                  <c:v>123000</c:v>
                </c:pt>
                <c:pt idx="857">
                  <c:v>135851</c:v>
                </c:pt>
                <c:pt idx="858">
                  <c:v>147088</c:v>
                </c:pt>
                <c:pt idx="859">
                  <c:v>155693</c:v>
                </c:pt>
                <c:pt idx="860">
                  <c:v>159889</c:v>
                </c:pt>
                <c:pt idx="861">
                  <c:v>167922</c:v>
                </c:pt>
                <c:pt idx="862">
                  <c:v>174127</c:v>
                </c:pt>
                <c:pt idx="863">
                  <c:v>169311</c:v>
                </c:pt>
                <c:pt idx="864">
                  <c:v>166950</c:v>
                </c:pt>
                <c:pt idx="865">
                  <c:v>165984</c:v>
                </c:pt>
                <c:pt idx="866">
                  <c:v>171061</c:v>
                </c:pt>
                <c:pt idx="867">
                  <c:v>185045</c:v>
                </c:pt>
                <c:pt idx="868">
                  <c:v>197619</c:v>
                </c:pt>
                <c:pt idx="869">
                  <c:v>202185</c:v>
                </c:pt>
                <c:pt idx="870">
                  <c:v>201723</c:v>
                </c:pt>
                <c:pt idx="871">
                  <c:v>191744</c:v>
                </c:pt>
                <c:pt idx="872">
                  <c:v>167497</c:v>
                </c:pt>
                <c:pt idx="873">
                  <c:v>129024</c:v>
                </c:pt>
                <c:pt idx="874">
                  <c:v>93494</c:v>
                </c:pt>
                <c:pt idx="875">
                  <c:v>63491</c:v>
                </c:pt>
                <c:pt idx="876">
                  <c:v>44439</c:v>
                </c:pt>
                <c:pt idx="877">
                  <c:v>37848</c:v>
                </c:pt>
                <c:pt idx="878">
                  <c:v>51629</c:v>
                </c:pt>
                <c:pt idx="879">
                  <c:v>90801</c:v>
                </c:pt>
                <c:pt idx="880">
                  <c:v>117651</c:v>
                </c:pt>
                <c:pt idx="881">
                  <c:v>135849</c:v>
                </c:pt>
                <c:pt idx="882">
                  <c:v>153486</c:v>
                </c:pt>
                <c:pt idx="883">
                  <c:v>163777</c:v>
                </c:pt>
                <c:pt idx="884">
                  <c:v>168898</c:v>
                </c:pt>
                <c:pt idx="885">
                  <c:v>174511</c:v>
                </c:pt>
                <c:pt idx="886">
                  <c:v>177462</c:v>
                </c:pt>
                <c:pt idx="887">
                  <c:v>172523</c:v>
                </c:pt>
                <c:pt idx="888">
                  <c:v>167619</c:v>
                </c:pt>
                <c:pt idx="889">
                  <c:v>166220</c:v>
                </c:pt>
                <c:pt idx="890">
                  <c:v>170433</c:v>
                </c:pt>
                <c:pt idx="891">
                  <c:v>183500</c:v>
                </c:pt>
                <c:pt idx="892">
                  <c:v>192574</c:v>
                </c:pt>
                <c:pt idx="893">
                  <c:v>201981</c:v>
                </c:pt>
                <c:pt idx="894">
                  <c:v>205425</c:v>
                </c:pt>
                <c:pt idx="895">
                  <c:v>192175</c:v>
                </c:pt>
                <c:pt idx="896">
                  <c:v>154918</c:v>
                </c:pt>
                <c:pt idx="897">
                  <c:v>108991</c:v>
                </c:pt>
                <c:pt idx="898">
                  <c:v>73095</c:v>
                </c:pt>
                <c:pt idx="899">
                  <c:v>48001</c:v>
                </c:pt>
                <c:pt idx="900">
                  <c:v>35047</c:v>
                </c:pt>
                <c:pt idx="901">
                  <c:v>33185</c:v>
                </c:pt>
                <c:pt idx="902">
                  <c:v>53847</c:v>
                </c:pt>
                <c:pt idx="903">
                  <c:v>99614</c:v>
                </c:pt>
                <c:pt idx="904">
                  <c:v>121913</c:v>
                </c:pt>
                <c:pt idx="905">
                  <c:v>130935</c:v>
                </c:pt>
                <c:pt idx="906">
                  <c:v>142872</c:v>
                </c:pt>
                <c:pt idx="907">
                  <c:v>151825</c:v>
                </c:pt>
                <c:pt idx="908">
                  <c:v>157169</c:v>
                </c:pt>
                <c:pt idx="909">
                  <c:v>167076</c:v>
                </c:pt>
                <c:pt idx="910">
                  <c:v>176047</c:v>
                </c:pt>
                <c:pt idx="911">
                  <c:v>170383</c:v>
                </c:pt>
                <c:pt idx="912">
                  <c:v>169209</c:v>
                </c:pt>
                <c:pt idx="913">
                  <c:v>170752</c:v>
                </c:pt>
                <c:pt idx="914">
                  <c:v>177363</c:v>
                </c:pt>
                <c:pt idx="915">
                  <c:v>190781</c:v>
                </c:pt>
                <c:pt idx="916">
                  <c:v>202683</c:v>
                </c:pt>
                <c:pt idx="917">
                  <c:v>207472</c:v>
                </c:pt>
                <c:pt idx="918">
                  <c:v>206334</c:v>
                </c:pt>
                <c:pt idx="919">
                  <c:v>191121</c:v>
                </c:pt>
                <c:pt idx="920">
                  <c:v>154006</c:v>
                </c:pt>
                <c:pt idx="921">
                  <c:v>108840</c:v>
                </c:pt>
                <c:pt idx="922">
                  <c:v>73607</c:v>
                </c:pt>
                <c:pt idx="923">
                  <c:v>49934</c:v>
                </c:pt>
                <c:pt idx="924">
                  <c:v>36038</c:v>
                </c:pt>
                <c:pt idx="925">
                  <c:v>33907</c:v>
                </c:pt>
                <c:pt idx="926">
                  <c:v>54588</c:v>
                </c:pt>
                <c:pt idx="927">
                  <c:v>101426</c:v>
                </c:pt>
                <c:pt idx="928">
                  <c:v>126031</c:v>
                </c:pt>
                <c:pt idx="929">
                  <c:v>133540</c:v>
                </c:pt>
                <c:pt idx="930">
                  <c:v>142420</c:v>
                </c:pt>
                <c:pt idx="931">
                  <c:v>151263</c:v>
                </c:pt>
                <c:pt idx="932">
                  <c:v>155843</c:v>
                </c:pt>
                <c:pt idx="933">
                  <c:v>164328</c:v>
                </c:pt>
                <c:pt idx="934">
                  <c:v>173738</c:v>
                </c:pt>
                <c:pt idx="935">
                  <c:v>168347</c:v>
                </c:pt>
                <c:pt idx="936">
                  <c:v>166194</c:v>
                </c:pt>
                <c:pt idx="937">
                  <c:v>168235</c:v>
                </c:pt>
                <c:pt idx="938">
                  <c:v>175025</c:v>
                </c:pt>
                <c:pt idx="939">
                  <c:v>189707</c:v>
                </c:pt>
                <c:pt idx="940">
                  <c:v>201647</c:v>
                </c:pt>
                <c:pt idx="941">
                  <c:v>205497</c:v>
                </c:pt>
                <c:pt idx="942">
                  <c:v>204441</c:v>
                </c:pt>
                <c:pt idx="943">
                  <c:v>190942</c:v>
                </c:pt>
                <c:pt idx="944">
                  <c:v>155589</c:v>
                </c:pt>
                <c:pt idx="945">
                  <c:v>109998</c:v>
                </c:pt>
                <c:pt idx="946">
                  <c:v>75485</c:v>
                </c:pt>
                <c:pt idx="947">
                  <c:v>50196</c:v>
                </c:pt>
                <c:pt idx="948">
                  <c:v>36708</c:v>
                </c:pt>
                <c:pt idx="949">
                  <c:v>34120</c:v>
                </c:pt>
                <c:pt idx="950">
                  <c:v>55112</c:v>
                </c:pt>
                <c:pt idx="951">
                  <c:v>101771</c:v>
                </c:pt>
                <c:pt idx="952">
                  <c:v>125693</c:v>
                </c:pt>
                <c:pt idx="953">
                  <c:v>134343</c:v>
                </c:pt>
                <c:pt idx="954">
                  <c:v>142697</c:v>
                </c:pt>
                <c:pt idx="955">
                  <c:v>150562</c:v>
                </c:pt>
                <c:pt idx="956">
                  <c:v>154298</c:v>
                </c:pt>
                <c:pt idx="957">
                  <c:v>163196</c:v>
                </c:pt>
                <c:pt idx="958">
                  <c:v>173560</c:v>
                </c:pt>
                <c:pt idx="959">
                  <c:v>166521</c:v>
                </c:pt>
                <c:pt idx="960">
                  <c:v>165219</c:v>
                </c:pt>
                <c:pt idx="961">
                  <c:v>167809</c:v>
                </c:pt>
                <c:pt idx="962">
                  <c:v>173510</c:v>
                </c:pt>
                <c:pt idx="963">
                  <c:v>186592</c:v>
                </c:pt>
                <c:pt idx="964">
                  <c:v>199715</c:v>
                </c:pt>
                <c:pt idx="965">
                  <c:v>205368</c:v>
                </c:pt>
                <c:pt idx="966">
                  <c:v>203750</c:v>
                </c:pt>
                <c:pt idx="967">
                  <c:v>189705</c:v>
                </c:pt>
                <c:pt idx="968">
                  <c:v>147705</c:v>
                </c:pt>
                <c:pt idx="969">
                  <c:v>103485</c:v>
                </c:pt>
                <c:pt idx="970">
                  <c:v>74322</c:v>
                </c:pt>
                <c:pt idx="971">
                  <c:v>49528</c:v>
                </c:pt>
                <c:pt idx="972">
                  <c:v>36513</c:v>
                </c:pt>
                <c:pt idx="973">
                  <c:v>34590</c:v>
                </c:pt>
                <c:pt idx="974">
                  <c:v>54987</c:v>
                </c:pt>
                <c:pt idx="975">
                  <c:v>101940</c:v>
                </c:pt>
                <c:pt idx="976">
                  <c:v>124761</c:v>
                </c:pt>
                <c:pt idx="977">
                  <c:v>132737</c:v>
                </c:pt>
                <c:pt idx="978">
                  <c:v>141736</c:v>
                </c:pt>
                <c:pt idx="979">
                  <c:v>150640</c:v>
                </c:pt>
                <c:pt idx="980">
                  <c:v>155198</c:v>
                </c:pt>
                <c:pt idx="981">
                  <c:v>163395</c:v>
                </c:pt>
                <c:pt idx="982">
                  <c:v>173162</c:v>
                </c:pt>
                <c:pt idx="983">
                  <c:v>166606</c:v>
                </c:pt>
                <c:pt idx="984">
                  <c:v>165485</c:v>
                </c:pt>
                <c:pt idx="985">
                  <c:v>166680</c:v>
                </c:pt>
                <c:pt idx="986">
                  <c:v>172386</c:v>
                </c:pt>
                <c:pt idx="987">
                  <c:v>185776</c:v>
                </c:pt>
                <c:pt idx="988">
                  <c:v>197872</c:v>
                </c:pt>
                <c:pt idx="989">
                  <c:v>202832</c:v>
                </c:pt>
                <c:pt idx="990">
                  <c:v>203501</c:v>
                </c:pt>
                <c:pt idx="991">
                  <c:v>189967</c:v>
                </c:pt>
                <c:pt idx="992">
                  <c:v>155464</c:v>
                </c:pt>
                <c:pt idx="993">
                  <c:v>111638</c:v>
                </c:pt>
                <c:pt idx="994">
                  <c:v>76483</c:v>
                </c:pt>
                <c:pt idx="995">
                  <c:v>50605</c:v>
                </c:pt>
                <c:pt idx="996">
                  <c:v>36215</c:v>
                </c:pt>
                <c:pt idx="997">
                  <c:v>33466</c:v>
                </c:pt>
                <c:pt idx="998">
                  <c:v>53143</c:v>
                </c:pt>
                <c:pt idx="999">
                  <c:v>98866</c:v>
                </c:pt>
                <c:pt idx="1000">
                  <c:v>123627</c:v>
                </c:pt>
                <c:pt idx="1001">
                  <c:v>132960</c:v>
                </c:pt>
                <c:pt idx="1002">
                  <c:v>142534</c:v>
                </c:pt>
                <c:pt idx="1003">
                  <c:v>151591</c:v>
                </c:pt>
                <c:pt idx="1004">
                  <c:v>159684</c:v>
                </c:pt>
                <c:pt idx="1005">
                  <c:v>169502</c:v>
                </c:pt>
                <c:pt idx="1006">
                  <c:v>177028</c:v>
                </c:pt>
                <c:pt idx="1007">
                  <c:v>173767</c:v>
                </c:pt>
                <c:pt idx="1008">
                  <c:v>165615</c:v>
                </c:pt>
                <c:pt idx="1009">
                  <c:v>166561</c:v>
                </c:pt>
                <c:pt idx="1010">
                  <c:v>172315</c:v>
                </c:pt>
                <c:pt idx="1011">
                  <c:v>186087</c:v>
                </c:pt>
                <c:pt idx="1012">
                  <c:v>198831</c:v>
                </c:pt>
                <c:pt idx="1013">
                  <c:v>203445</c:v>
                </c:pt>
                <c:pt idx="1014">
                  <c:v>203374</c:v>
                </c:pt>
                <c:pt idx="1015">
                  <c:v>191261</c:v>
                </c:pt>
                <c:pt idx="1016">
                  <c:v>159253</c:v>
                </c:pt>
                <c:pt idx="1017">
                  <c:v>117914</c:v>
                </c:pt>
                <c:pt idx="1018">
                  <c:v>81795</c:v>
                </c:pt>
                <c:pt idx="1019">
                  <c:v>53960</c:v>
                </c:pt>
                <c:pt idx="1020">
                  <c:v>38816</c:v>
                </c:pt>
                <c:pt idx="1021">
                  <c:v>34785</c:v>
                </c:pt>
                <c:pt idx="1022">
                  <c:v>53563</c:v>
                </c:pt>
                <c:pt idx="1023">
                  <c:v>97787</c:v>
                </c:pt>
                <c:pt idx="1024">
                  <c:v>123856</c:v>
                </c:pt>
                <c:pt idx="1025">
                  <c:v>134769</c:v>
                </c:pt>
                <c:pt idx="1026">
                  <c:v>145772</c:v>
                </c:pt>
                <c:pt idx="1027">
                  <c:v>155008</c:v>
                </c:pt>
                <c:pt idx="1028">
                  <c:v>158885</c:v>
                </c:pt>
                <c:pt idx="1029">
                  <c:v>167096</c:v>
                </c:pt>
                <c:pt idx="1030">
                  <c:v>174105</c:v>
                </c:pt>
                <c:pt idx="1031">
                  <c:v>168699</c:v>
                </c:pt>
                <c:pt idx="1032">
                  <c:v>166276</c:v>
                </c:pt>
                <c:pt idx="1033">
                  <c:v>164279</c:v>
                </c:pt>
                <c:pt idx="1034">
                  <c:v>168853</c:v>
                </c:pt>
                <c:pt idx="1035">
                  <c:v>182877</c:v>
                </c:pt>
                <c:pt idx="1036">
                  <c:v>195817</c:v>
                </c:pt>
                <c:pt idx="1037">
                  <c:v>201092</c:v>
                </c:pt>
                <c:pt idx="1038">
                  <c:v>201879</c:v>
                </c:pt>
                <c:pt idx="1039">
                  <c:v>191675</c:v>
                </c:pt>
                <c:pt idx="1040">
                  <c:v>167935</c:v>
                </c:pt>
                <c:pt idx="1041">
                  <c:v>130226</c:v>
                </c:pt>
                <c:pt idx="1042">
                  <c:v>93358</c:v>
                </c:pt>
                <c:pt idx="1043">
                  <c:v>63518</c:v>
                </c:pt>
                <c:pt idx="1044">
                  <c:v>44964</c:v>
                </c:pt>
                <c:pt idx="1045">
                  <c:v>38058</c:v>
                </c:pt>
                <c:pt idx="1046">
                  <c:v>51318</c:v>
                </c:pt>
                <c:pt idx="1047">
                  <c:v>89579</c:v>
                </c:pt>
                <c:pt idx="1048">
                  <c:v>115996</c:v>
                </c:pt>
                <c:pt idx="1049">
                  <c:v>134550</c:v>
                </c:pt>
                <c:pt idx="1050">
                  <c:v>150899</c:v>
                </c:pt>
                <c:pt idx="1051">
                  <c:v>161296</c:v>
                </c:pt>
                <c:pt idx="1052">
                  <c:v>166569</c:v>
                </c:pt>
                <c:pt idx="1053">
                  <c:v>172234</c:v>
                </c:pt>
                <c:pt idx="1054">
                  <c:v>175005</c:v>
                </c:pt>
                <c:pt idx="1055">
                  <c:v>173145</c:v>
                </c:pt>
                <c:pt idx="1056">
                  <c:v>168026</c:v>
                </c:pt>
                <c:pt idx="1057">
                  <c:v>167384</c:v>
                </c:pt>
                <c:pt idx="1058">
                  <c:v>171947</c:v>
                </c:pt>
                <c:pt idx="1059">
                  <c:v>186478</c:v>
                </c:pt>
                <c:pt idx="1060">
                  <c:v>199159</c:v>
                </c:pt>
                <c:pt idx="1061">
                  <c:v>204074</c:v>
                </c:pt>
                <c:pt idx="1062">
                  <c:v>203966</c:v>
                </c:pt>
                <c:pt idx="1063">
                  <c:v>188246</c:v>
                </c:pt>
                <c:pt idx="1064">
                  <c:v>152154</c:v>
                </c:pt>
                <c:pt idx="1065">
                  <c:v>106809</c:v>
                </c:pt>
                <c:pt idx="1066">
                  <c:v>71872</c:v>
                </c:pt>
                <c:pt idx="1067">
                  <c:v>47803</c:v>
                </c:pt>
                <c:pt idx="1068">
                  <c:v>34973</c:v>
                </c:pt>
                <c:pt idx="1069">
                  <c:v>33643</c:v>
                </c:pt>
                <c:pt idx="1070">
                  <c:v>53485</c:v>
                </c:pt>
                <c:pt idx="1071">
                  <c:v>98165</c:v>
                </c:pt>
                <c:pt idx="1072">
                  <c:v>120953</c:v>
                </c:pt>
                <c:pt idx="1073">
                  <c:v>130827</c:v>
                </c:pt>
                <c:pt idx="1074">
                  <c:v>141764</c:v>
                </c:pt>
                <c:pt idx="1075">
                  <c:v>150601</c:v>
                </c:pt>
                <c:pt idx="1076">
                  <c:v>154743</c:v>
                </c:pt>
                <c:pt idx="1077">
                  <c:v>163547</c:v>
                </c:pt>
                <c:pt idx="1078">
                  <c:v>173982</c:v>
                </c:pt>
                <c:pt idx="1079">
                  <c:v>168132</c:v>
                </c:pt>
                <c:pt idx="1080">
                  <c:v>165251</c:v>
                </c:pt>
                <c:pt idx="1081">
                  <c:v>169497</c:v>
                </c:pt>
                <c:pt idx="1082">
                  <c:v>177087</c:v>
                </c:pt>
                <c:pt idx="1083">
                  <c:v>189729</c:v>
                </c:pt>
                <c:pt idx="1084">
                  <c:v>200222</c:v>
                </c:pt>
                <c:pt idx="1085">
                  <c:v>204524</c:v>
                </c:pt>
                <c:pt idx="1086">
                  <c:v>202382</c:v>
                </c:pt>
                <c:pt idx="1087">
                  <c:v>186356</c:v>
                </c:pt>
                <c:pt idx="1088">
                  <c:v>150628</c:v>
                </c:pt>
                <c:pt idx="1089">
                  <c:v>107706</c:v>
                </c:pt>
                <c:pt idx="1090">
                  <c:v>73091</c:v>
                </c:pt>
                <c:pt idx="1091">
                  <c:v>48693</c:v>
                </c:pt>
                <c:pt idx="1092">
                  <c:v>35557</c:v>
                </c:pt>
                <c:pt idx="1093">
                  <c:v>33590</c:v>
                </c:pt>
                <c:pt idx="1094">
                  <c:v>54054</c:v>
                </c:pt>
                <c:pt idx="1095">
                  <c:v>100929</c:v>
                </c:pt>
                <c:pt idx="1096">
                  <c:v>125535</c:v>
                </c:pt>
                <c:pt idx="1097">
                  <c:v>122841</c:v>
                </c:pt>
                <c:pt idx="1098">
                  <c:v>132981</c:v>
                </c:pt>
                <c:pt idx="1099">
                  <c:v>151475</c:v>
                </c:pt>
                <c:pt idx="1100">
                  <c:v>156171</c:v>
                </c:pt>
                <c:pt idx="1101">
                  <c:v>163875</c:v>
                </c:pt>
                <c:pt idx="1102">
                  <c:v>173400</c:v>
                </c:pt>
                <c:pt idx="1103">
                  <c:v>167313</c:v>
                </c:pt>
                <c:pt idx="1104">
                  <c:v>166309</c:v>
                </c:pt>
                <c:pt idx="1105">
                  <c:v>169490</c:v>
                </c:pt>
                <c:pt idx="1106">
                  <c:v>175131</c:v>
                </c:pt>
                <c:pt idx="1107">
                  <c:v>187744</c:v>
                </c:pt>
                <c:pt idx="1108">
                  <c:v>201068</c:v>
                </c:pt>
                <c:pt idx="1109">
                  <c:v>206382</c:v>
                </c:pt>
                <c:pt idx="1110">
                  <c:v>205526</c:v>
                </c:pt>
                <c:pt idx="1111">
                  <c:v>190757</c:v>
                </c:pt>
                <c:pt idx="1112">
                  <c:v>154393</c:v>
                </c:pt>
                <c:pt idx="1113">
                  <c:v>111589</c:v>
                </c:pt>
                <c:pt idx="1114">
                  <c:v>76817</c:v>
                </c:pt>
                <c:pt idx="1115">
                  <c:v>52610</c:v>
                </c:pt>
                <c:pt idx="1116">
                  <c:v>39197</c:v>
                </c:pt>
                <c:pt idx="1117">
                  <c:v>36345</c:v>
                </c:pt>
                <c:pt idx="1118">
                  <c:v>55968</c:v>
                </c:pt>
                <c:pt idx="1119">
                  <c:v>101179</c:v>
                </c:pt>
                <c:pt idx="1120">
                  <c:v>124940</c:v>
                </c:pt>
                <c:pt idx="1121">
                  <c:v>134202</c:v>
                </c:pt>
                <c:pt idx="1122">
                  <c:v>142969</c:v>
                </c:pt>
                <c:pt idx="1123">
                  <c:v>151343</c:v>
                </c:pt>
                <c:pt idx="1124">
                  <c:v>156515</c:v>
                </c:pt>
                <c:pt idx="1125">
                  <c:v>164718</c:v>
                </c:pt>
                <c:pt idx="1126">
                  <c:v>173680</c:v>
                </c:pt>
                <c:pt idx="1127">
                  <c:v>168038</c:v>
                </c:pt>
                <c:pt idx="1128">
                  <c:v>167546</c:v>
                </c:pt>
                <c:pt idx="1129">
                  <c:v>169653</c:v>
                </c:pt>
                <c:pt idx="1130">
                  <c:v>175795</c:v>
                </c:pt>
                <c:pt idx="1131">
                  <c:v>187419</c:v>
                </c:pt>
                <c:pt idx="1132">
                  <c:v>202130</c:v>
                </c:pt>
                <c:pt idx="1133">
                  <c:v>206427</c:v>
                </c:pt>
                <c:pt idx="1134">
                  <c:v>204058</c:v>
                </c:pt>
                <c:pt idx="1135">
                  <c:v>189238</c:v>
                </c:pt>
                <c:pt idx="1136">
                  <c:v>152807</c:v>
                </c:pt>
                <c:pt idx="1137">
                  <c:v>109642</c:v>
                </c:pt>
                <c:pt idx="1138">
                  <c:v>74840</c:v>
                </c:pt>
                <c:pt idx="1139">
                  <c:v>50870</c:v>
                </c:pt>
                <c:pt idx="1140">
                  <c:v>38152</c:v>
                </c:pt>
                <c:pt idx="1141">
                  <c:v>36432</c:v>
                </c:pt>
                <c:pt idx="1142">
                  <c:v>56471</c:v>
                </c:pt>
                <c:pt idx="1143">
                  <c:v>102376</c:v>
                </c:pt>
                <c:pt idx="1144">
                  <c:v>125792</c:v>
                </c:pt>
                <c:pt idx="1145">
                  <c:v>134012</c:v>
                </c:pt>
                <c:pt idx="1146">
                  <c:v>142972</c:v>
                </c:pt>
                <c:pt idx="1147">
                  <c:v>151445</c:v>
                </c:pt>
                <c:pt idx="1148">
                  <c:v>155657</c:v>
                </c:pt>
                <c:pt idx="1149">
                  <c:v>163673</c:v>
                </c:pt>
                <c:pt idx="1150">
                  <c:v>172884</c:v>
                </c:pt>
                <c:pt idx="1151">
                  <c:v>167587</c:v>
                </c:pt>
                <c:pt idx="1152">
                  <c:v>166799</c:v>
                </c:pt>
                <c:pt idx="1153">
                  <c:v>168493</c:v>
                </c:pt>
                <c:pt idx="1154">
                  <c:v>174567</c:v>
                </c:pt>
                <c:pt idx="1155">
                  <c:v>187942</c:v>
                </c:pt>
                <c:pt idx="1156">
                  <c:v>199587</c:v>
                </c:pt>
                <c:pt idx="1157">
                  <c:v>204015</c:v>
                </c:pt>
                <c:pt idx="1158">
                  <c:v>204427</c:v>
                </c:pt>
                <c:pt idx="1159">
                  <c:v>189253</c:v>
                </c:pt>
                <c:pt idx="1160">
                  <c:v>154781</c:v>
                </c:pt>
                <c:pt idx="1161">
                  <c:v>110221</c:v>
                </c:pt>
                <c:pt idx="1162">
                  <c:v>75637</c:v>
                </c:pt>
                <c:pt idx="1163">
                  <c:v>51126</c:v>
                </c:pt>
                <c:pt idx="1164">
                  <c:v>36139</c:v>
                </c:pt>
                <c:pt idx="1165">
                  <c:v>34613</c:v>
                </c:pt>
                <c:pt idx="1166">
                  <c:v>55448</c:v>
                </c:pt>
                <c:pt idx="1167">
                  <c:v>102164</c:v>
                </c:pt>
                <c:pt idx="1168">
                  <c:v>125376</c:v>
                </c:pt>
                <c:pt idx="1169">
                  <c:v>133906</c:v>
                </c:pt>
                <c:pt idx="1170">
                  <c:v>144513</c:v>
                </c:pt>
                <c:pt idx="1171">
                  <c:v>152224</c:v>
                </c:pt>
                <c:pt idx="1172">
                  <c:v>158860</c:v>
                </c:pt>
                <c:pt idx="1173">
                  <c:v>170222</c:v>
                </c:pt>
                <c:pt idx="1174">
                  <c:v>177541</c:v>
                </c:pt>
                <c:pt idx="1175">
                  <c:v>174044</c:v>
                </c:pt>
                <c:pt idx="1176">
                  <c:v>166522</c:v>
                </c:pt>
                <c:pt idx="1177">
                  <c:v>165560</c:v>
                </c:pt>
                <c:pt idx="1178">
                  <c:v>170464</c:v>
                </c:pt>
                <c:pt idx="1179">
                  <c:v>184179</c:v>
                </c:pt>
                <c:pt idx="1180">
                  <c:v>198904</c:v>
                </c:pt>
                <c:pt idx="1181">
                  <c:v>203127</c:v>
                </c:pt>
                <c:pt idx="1182">
                  <c:v>203554</c:v>
                </c:pt>
                <c:pt idx="1183">
                  <c:v>191850</c:v>
                </c:pt>
                <c:pt idx="1184">
                  <c:v>158801</c:v>
                </c:pt>
                <c:pt idx="1185">
                  <c:v>116432</c:v>
                </c:pt>
                <c:pt idx="1186">
                  <c:v>81430</c:v>
                </c:pt>
                <c:pt idx="1187">
                  <c:v>55506</c:v>
                </c:pt>
                <c:pt idx="1188">
                  <c:v>39977</c:v>
                </c:pt>
                <c:pt idx="1189">
                  <c:v>36088</c:v>
                </c:pt>
                <c:pt idx="1190">
                  <c:v>55040</c:v>
                </c:pt>
                <c:pt idx="1191">
                  <c:v>99056</c:v>
                </c:pt>
                <c:pt idx="1192">
                  <c:v>124915</c:v>
                </c:pt>
                <c:pt idx="1193">
                  <c:v>135474</c:v>
                </c:pt>
                <c:pt idx="1194">
                  <c:v>146424</c:v>
                </c:pt>
                <c:pt idx="1195">
                  <c:v>157066</c:v>
                </c:pt>
                <c:pt idx="1196">
                  <c:v>162597</c:v>
                </c:pt>
                <c:pt idx="1197">
                  <c:v>169817</c:v>
                </c:pt>
                <c:pt idx="1198">
                  <c:v>177551</c:v>
                </c:pt>
                <c:pt idx="1199">
                  <c:v>172612</c:v>
                </c:pt>
                <c:pt idx="1200">
                  <c:v>169079</c:v>
                </c:pt>
                <c:pt idx="1201">
                  <c:v>167026</c:v>
                </c:pt>
                <c:pt idx="1202">
                  <c:v>171740</c:v>
                </c:pt>
                <c:pt idx="1203">
                  <c:v>186043</c:v>
                </c:pt>
                <c:pt idx="1204">
                  <c:v>200159</c:v>
                </c:pt>
                <c:pt idx="1205">
                  <c:v>205343</c:v>
                </c:pt>
                <c:pt idx="1206">
                  <c:v>204863</c:v>
                </c:pt>
                <c:pt idx="1207">
                  <c:v>195283</c:v>
                </c:pt>
                <c:pt idx="1208">
                  <c:v>169967</c:v>
                </c:pt>
                <c:pt idx="1209">
                  <c:v>131975</c:v>
                </c:pt>
                <c:pt idx="1210">
                  <c:v>94711</c:v>
                </c:pt>
                <c:pt idx="1211">
                  <c:v>64096</c:v>
                </c:pt>
                <c:pt idx="1212">
                  <c:v>45311</c:v>
                </c:pt>
                <c:pt idx="1213">
                  <c:v>38053</c:v>
                </c:pt>
                <c:pt idx="1214">
                  <c:v>53123</c:v>
                </c:pt>
                <c:pt idx="1215">
                  <c:v>91019</c:v>
                </c:pt>
                <c:pt idx="1216">
                  <c:v>117516</c:v>
                </c:pt>
                <c:pt idx="1217">
                  <c:v>136056</c:v>
                </c:pt>
                <c:pt idx="1218">
                  <c:v>152991</c:v>
                </c:pt>
                <c:pt idx="1219">
                  <c:v>163875</c:v>
                </c:pt>
                <c:pt idx="1220">
                  <c:v>168646</c:v>
                </c:pt>
                <c:pt idx="1221">
                  <c:v>175049</c:v>
                </c:pt>
                <c:pt idx="1222">
                  <c:v>174507</c:v>
                </c:pt>
                <c:pt idx="1223">
                  <c:v>175893</c:v>
                </c:pt>
                <c:pt idx="1224">
                  <c:v>171744</c:v>
                </c:pt>
                <c:pt idx="1225">
                  <c:v>168697</c:v>
                </c:pt>
                <c:pt idx="1226">
                  <c:v>172761</c:v>
                </c:pt>
                <c:pt idx="1227">
                  <c:v>187677</c:v>
                </c:pt>
                <c:pt idx="1228">
                  <c:v>200808</c:v>
                </c:pt>
                <c:pt idx="1229">
                  <c:v>205937</c:v>
                </c:pt>
                <c:pt idx="1230">
                  <c:v>206374</c:v>
                </c:pt>
                <c:pt idx="1231">
                  <c:v>189745</c:v>
                </c:pt>
                <c:pt idx="1232">
                  <c:v>153739</c:v>
                </c:pt>
                <c:pt idx="1233">
                  <c:v>108287</c:v>
                </c:pt>
                <c:pt idx="1234">
                  <c:v>73083</c:v>
                </c:pt>
                <c:pt idx="1235">
                  <c:v>47903</c:v>
                </c:pt>
                <c:pt idx="1236">
                  <c:v>35367</c:v>
                </c:pt>
                <c:pt idx="1237">
                  <c:v>33610</c:v>
                </c:pt>
                <c:pt idx="1238">
                  <c:v>54775</c:v>
                </c:pt>
                <c:pt idx="1239">
                  <c:v>100248</c:v>
                </c:pt>
                <c:pt idx="1240">
                  <c:v>122330</c:v>
                </c:pt>
                <c:pt idx="1241">
                  <c:v>132038</c:v>
                </c:pt>
                <c:pt idx="1242">
                  <c:v>142647</c:v>
                </c:pt>
                <c:pt idx="1243">
                  <c:v>151311</c:v>
                </c:pt>
                <c:pt idx="1244">
                  <c:v>156187</c:v>
                </c:pt>
                <c:pt idx="1245">
                  <c:v>165154</c:v>
                </c:pt>
                <c:pt idx="1246">
                  <c:v>174674</c:v>
                </c:pt>
                <c:pt idx="1247">
                  <c:v>168291</c:v>
                </c:pt>
                <c:pt idx="1248">
                  <c:v>167643</c:v>
                </c:pt>
                <c:pt idx="1249">
                  <c:v>169266</c:v>
                </c:pt>
                <c:pt idx="1250">
                  <c:v>175714</c:v>
                </c:pt>
                <c:pt idx="1251">
                  <c:v>188331</c:v>
                </c:pt>
                <c:pt idx="1252">
                  <c:v>202608</c:v>
                </c:pt>
                <c:pt idx="1253">
                  <c:v>207630</c:v>
                </c:pt>
                <c:pt idx="1254">
                  <c:v>206790</c:v>
                </c:pt>
                <c:pt idx="1255">
                  <c:v>190080</c:v>
                </c:pt>
                <c:pt idx="1256">
                  <c:v>152778</c:v>
                </c:pt>
                <c:pt idx="1257">
                  <c:v>108259</c:v>
                </c:pt>
                <c:pt idx="1258">
                  <c:v>73560</c:v>
                </c:pt>
                <c:pt idx="1259">
                  <c:v>48961</c:v>
                </c:pt>
                <c:pt idx="1260">
                  <c:v>35530</c:v>
                </c:pt>
                <c:pt idx="1261">
                  <c:v>33602</c:v>
                </c:pt>
                <c:pt idx="1262">
                  <c:v>55489</c:v>
                </c:pt>
                <c:pt idx="1263">
                  <c:v>101571</c:v>
                </c:pt>
                <c:pt idx="1264">
                  <c:v>123804</c:v>
                </c:pt>
                <c:pt idx="1265">
                  <c:v>132816</c:v>
                </c:pt>
                <c:pt idx="1266">
                  <c:v>139718</c:v>
                </c:pt>
                <c:pt idx="1267">
                  <c:v>148269</c:v>
                </c:pt>
                <c:pt idx="1268">
                  <c:v>154123</c:v>
                </c:pt>
                <c:pt idx="1269">
                  <c:v>162723</c:v>
                </c:pt>
                <c:pt idx="1270">
                  <c:v>171465</c:v>
                </c:pt>
                <c:pt idx="1271">
                  <c:v>164976</c:v>
                </c:pt>
                <c:pt idx="1272">
                  <c:v>164188</c:v>
                </c:pt>
                <c:pt idx="1273">
                  <c:v>166292</c:v>
                </c:pt>
                <c:pt idx="1274">
                  <c:v>172547</c:v>
                </c:pt>
                <c:pt idx="1275">
                  <c:v>185254</c:v>
                </c:pt>
                <c:pt idx="1276">
                  <c:v>198049</c:v>
                </c:pt>
                <c:pt idx="1277">
                  <c:v>203490</c:v>
                </c:pt>
                <c:pt idx="1278">
                  <c:v>201764</c:v>
                </c:pt>
                <c:pt idx="1279">
                  <c:v>186097</c:v>
                </c:pt>
                <c:pt idx="1280">
                  <c:v>150911</c:v>
                </c:pt>
                <c:pt idx="1281">
                  <c:v>106810</c:v>
                </c:pt>
                <c:pt idx="1282">
                  <c:v>71909</c:v>
                </c:pt>
                <c:pt idx="1283">
                  <c:v>48325</c:v>
                </c:pt>
                <c:pt idx="1284">
                  <c:v>35336</c:v>
                </c:pt>
                <c:pt idx="1285">
                  <c:v>33502</c:v>
                </c:pt>
                <c:pt idx="1286">
                  <c:v>55064</c:v>
                </c:pt>
                <c:pt idx="1287">
                  <c:v>101442</c:v>
                </c:pt>
                <c:pt idx="1288">
                  <c:v>123053</c:v>
                </c:pt>
                <c:pt idx="1289">
                  <c:v>130976</c:v>
                </c:pt>
                <c:pt idx="1290">
                  <c:v>139611</c:v>
                </c:pt>
                <c:pt idx="1291">
                  <c:v>147714</c:v>
                </c:pt>
                <c:pt idx="1292">
                  <c:v>153023</c:v>
                </c:pt>
                <c:pt idx="1293">
                  <c:v>160959</c:v>
                </c:pt>
                <c:pt idx="1294">
                  <c:v>169205</c:v>
                </c:pt>
                <c:pt idx="1295">
                  <c:v>164662</c:v>
                </c:pt>
                <c:pt idx="1296">
                  <c:v>163853</c:v>
                </c:pt>
                <c:pt idx="1297">
                  <c:v>165049</c:v>
                </c:pt>
                <c:pt idx="1298">
                  <c:v>171508</c:v>
                </c:pt>
                <c:pt idx="1299">
                  <c:v>185096</c:v>
                </c:pt>
                <c:pt idx="1300">
                  <c:v>198684</c:v>
                </c:pt>
                <c:pt idx="1301">
                  <c:v>204256</c:v>
                </c:pt>
                <c:pt idx="1302">
                  <c:v>204357</c:v>
                </c:pt>
                <c:pt idx="1303">
                  <c:v>190928</c:v>
                </c:pt>
                <c:pt idx="1304">
                  <c:v>156724</c:v>
                </c:pt>
                <c:pt idx="1305">
                  <c:v>110974</c:v>
                </c:pt>
                <c:pt idx="1306">
                  <c:v>74637</c:v>
                </c:pt>
                <c:pt idx="1307">
                  <c:v>49655</c:v>
                </c:pt>
                <c:pt idx="1308">
                  <c:v>36149</c:v>
                </c:pt>
                <c:pt idx="1309">
                  <c:v>34489</c:v>
                </c:pt>
                <c:pt idx="1310">
                  <c:v>55210</c:v>
                </c:pt>
                <c:pt idx="1311">
                  <c:v>99386</c:v>
                </c:pt>
                <c:pt idx="1312">
                  <c:v>121421</c:v>
                </c:pt>
                <c:pt idx="1313">
                  <c:v>129510</c:v>
                </c:pt>
                <c:pt idx="1314">
                  <c:v>137140</c:v>
                </c:pt>
                <c:pt idx="1315">
                  <c:v>145385</c:v>
                </c:pt>
                <c:pt idx="1316">
                  <c:v>151144</c:v>
                </c:pt>
                <c:pt idx="1317">
                  <c:v>158275</c:v>
                </c:pt>
                <c:pt idx="1318">
                  <c:v>167298</c:v>
                </c:pt>
                <c:pt idx="1319">
                  <c:v>162181</c:v>
                </c:pt>
                <c:pt idx="1320">
                  <c:v>161495</c:v>
                </c:pt>
                <c:pt idx="1321">
                  <c:v>163663</c:v>
                </c:pt>
                <c:pt idx="1322">
                  <c:v>170452</c:v>
                </c:pt>
                <c:pt idx="1323">
                  <c:v>182347</c:v>
                </c:pt>
                <c:pt idx="1324">
                  <c:v>194456</c:v>
                </c:pt>
                <c:pt idx="1325">
                  <c:v>199268</c:v>
                </c:pt>
                <c:pt idx="1326">
                  <c:v>200700</c:v>
                </c:pt>
                <c:pt idx="1327">
                  <c:v>189132</c:v>
                </c:pt>
                <c:pt idx="1328">
                  <c:v>154123</c:v>
                </c:pt>
                <c:pt idx="1329">
                  <c:v>109530</c:v>
                </c:pt>
                <c:pt idx="1330">
                  <c:v>74059</c:v>
                </c:pt>
                <c:pt idx="1331">
                  <c:v>49839</c:v>
                </c:pt>
                <c:pt idx="1332">
                  <c:v>36601</c:v>
                </c:pt>
                <c:pt idx="1333">
                  <c:v>33913</c:v>
                </c:pt>
                <c:pt idx="1334">
                  <c:v>55955</c:v>
                </c:pt>
                <c:pt idx="1335">
                  <c:v>101497</c:v>
                </c:pt>
                <c:pt idx="1336">
                  <c:v>124336</c:v>
                </c:pt>
                <c:pt idx="1337">
                  <c:v>132810</c:v>
                </c:pt>
                <c:pt idx="1338">
                  <c:v>142237</c:v>
                </c:pt>
                <c:pt idx="1339">
                  <c:v>150468</c:v>
                </c:pt>
                <c:pt idx="1340">
                  <c:v>157407</c:v>
                </c:pt>
                <c:pt idx="1341">
                  <c:v>167310</c:v>
                </c:pt>
                <c:pt idx="1342">
                  <c:v>175963</c:v>
                </c:pt>
                <c:pt idx="1343">
                  <c:v>173263</c:v>
                </c:pt>
                <c:pt idx="1344">
                  <c:v>165349</c:v>
                </c:pt>
                <c:pt idx="1345">
                  <c:v>166060</c:v>
                </c:pt>
                <c:pt idx="1346">
                  <c:v>171749</c:v>
                </c:pt>
                <c:pt idx="1347">
                  <c:v>186465</c:v>
                </c:pt>
                <c:pt idx="1348">
                  <c:v>199039</c:v>
                </c:pt>
                <c:pt idx="1349">
                  <c:v>204009</c:v>
                </c:pt>
                <c:pt idx="1350">
                  <c:v>202467</c:v>
                </c:pt>
                <c:pt idx="1351">
                  <c:v>187531</c:v>
                </c:pt>
                <c:pt idx="1352">
                  <c:v>156245</c:v>
                </c:pt>
                <c:pt idx="1353">
                  <c:v>114180</c:v>
                </c:pt>
                <c:pt idx="1354">
                  <c:v>80109</c:v>
                </c:pt>
                <c:pt idx="1355">
                  <c:v>54052</c:v>
                </c:pt>
                <c:pt idx="1356">
                  <c:v>38731</c:v>
                </c:pt>
                <c:pt idx="1357">
                  <c:v>35927</c:v>
                </c:pt>
                <c:pt idx="1358">
                  <c:v>55676</c:v>
                </c:pt>
                <c:pt idx="1359">
                  <c:v>98344</c:v>
                </c:pt>
                <c:pt idx="1360">
                  <c:v>122898</c:v>
                </c:pt>
                <c:pt idx="1361">
                  <c:v>134294</c:v>
                </c:pt>
                <c:pt idx="1362">
                  <c:v>146302</c:v>
                </c:pt>
                <c:pt idx="1363">
                  <c:v>154732</c:v>
                </c:pt>
                <c:pt idx="1364">
                  <c:v>158971</c:v>
                </c:pt>
                <c:pt idx="1365">
                  <c:v>166657</c:v>
                </c:pt>
                <c:pt idx="1366">
                  <c:v>173857</c:v>
                </c:pt>
                <c:pt idx="1367">
                  <c:v>170455</c:v>
                </c:pt>
                <c:pt idx="1368">
                  <c:v>167612</c:v>
                </c:pt>
                <c:pt idx="1369">
                  <c:v>165962</c:v>
                </c:pt>
                <c:pt idx="1370">
                  <c:v>171256</c:v>
                </c:pt>
                <c:pt idx="1371">
                  <c:v>185679</c:v>
                </c:pt>
                <c:pt idx="1372">
                  <c:v>197376</c:v>
                </c:pt>
                <c:pt idx="1373">
                  <c:v>200356</c:v>
                </c:pt>
                <c:pt idx="1374">
                  <c:v>198272</c:v>
                </c:pt>
                <c:pt idx="1375">
                  <c:v>187952</c:v>
                </c:pt>
                <c:pt idx="1376">
                  <c:v>162740</c:v>
                </c:pt>
                <c:pt idx="1377">
                  <c:v>125110</c:v>
                </c:pt>
                <c:pt idx="1378">
                  <c:v>91320</c:v>
                </c:pt>
                <c:pt idx="1379">
                  <c:v>63169</c:v>
                </c:pt>
                <c:pt idx="1380">
                  <c:v>43734</c:v>
                </c:pt>
                <c:pt idx="1381">
                  <c:v>37531</c:v>
                </c:pt>
                <c:pt idx="1382">
                  <c:v>53228</c:v>
                </c:pt>
                <c:pt idx="1383">
                  <c:v>90647</c:v>
                </c:pt>
                <c:pt idx="1384">
                  <c:v>117221</c:v>
                </c:pt>
                <c:pt idx="1385">
                  <c:v>135160</c:v>
                </c:pt>
                <c:pt idx="1386">
                  <c:v>149747</c:v>
                </c:pt>
                <c:pt idx="1387">
                  <c:v>160356</c:v>
                </c:pt>
                <c:pt idx="1388">
                  <c:v>166054</c:v>
                </c:pt>
                <c:pt idx="1389">
                  <c:v>172081</c:v>
                </c:pt>
                <c:pt idx="1390">
                  <c:v>174697</c:v>
                </c:pt>
                <c:pt idx="1391">
                  <c:v>172402</c:v>
                </c:pt>
                <c:pt idx="1392">
                  <c:v>166163</c:v>
                </c:pt>
                <c:pt idx="1393">
                  <c:v>169333</c:v>
                </c:pt>
                <c:pt idx="1394">
                  <c:v>172102</c:v>
                </c:pt>
                <c:pt idx="1395">
                  <c:v>186442</c:v>
                </c:pt>
                <c:pt idx="1396">
                  <c:v>198784</c:v>
                </c:pt>
                <c:pt idx="1397">
                  <c:v>202803</c:v>
                </c:pt>
                <c:pt idx="1398">
                  <c:v>202208</c:v>
                </c:pt>
                <c:pt idx="1399">
                  <c:v>188453</c:v>
                </c:pt>
                <c:pt idx="1400">
                  <c:v>151119</c:v>
                </c:pt>
                <c:pt idx="1401">
                  <c:v>105964</c:v>
                </c:pt>
                <c:pt idx="1402">
                  <c:v>71165</c:v>
                </c:pt>
                <c:pt idx="1403">
                  <c:v>46642</c:v>
                </c:pt>
                <c:pt idx="1404">
                  <c:v>33677</c:v>
                </c:pt>
                <c:pt idx="1405">
                  <c:v>32869</c:v>
                </c:pt>
                <c:pt idx="1406">
                  <c:v>55331</c:v>
                </c:pt>
                <c:pt idx="1407">
                  <c:v>100100</c:v>
                </c:pt>
                <c:pt idx="1408">
                  <c:v>121265</c:v>
                </c:pt>
                <c:pt idx="1409">
                  <c:v>130155</c:v>
                </c:pt>
                <c:pt idx="1410">
                  <c:v>142273</c:v>
                </c:pt>
                <c:pt idx="1411">
                  <c:v>149959</c:v>
                </c:pt>
                <c:pt idx="1412">
                  <c:v>156184</c:v>
                </c:pt>
                <c:pt idx="1413">
                  <c:v>163124</c:v>
                </c:pt>
                <c:pt idx="1414">
                  <c:v>172590</c:v>
                </c:pt>
                <c:pt idx="1415">
                  <c:v>167635</c:v>
                </c:pt>
                <c:pt idx="1416">
                  <c:v>123445</c:v>
                </c:pt>
                <c:pt idx="1417">
                  <c:v>130345</c:v>
                </c:pt>
                <c:pt idx="1418">
                  <c:v>172714</c:v>
                </c:pt>
                <c:pt idx="1419">
                  <c:v>187038</c:v>
                </c:pt>
                <c:pt idx="1420">
                  <c:v>201343</c:v>
                </c:pt>
                <c:pt idx="1421">
                  <c:v>206166</c:v>
                </c:pt>
                <c:pt idx="1422">
                  <c:v>206442</c:v>
                </c:pt>
                <c:pt idx="1423">
                  <c:v>191750</c:v>
                </c:pt>
                <c:pt idx="1424">
                  <c:v>154107</c:v>
                </c:pt>
                <c:pt idx="1425">
                  <c:v>108104</c:v>
                </c:pt>
                <c:pt idx="1426">
                  <c:v>73196</c:v>
                </c:pt>
                <c:pt idx="1427">
                  <c:v>48844</c:v>
                </c:pt>
                <c:pt idx="1428">
                  <c:v>35544</c:v>
                </c:pt>
                <c:pt idx="1429">
                  <c:v>33716</c:v>
                </c:pt>
                <c:pt idx="1430">
                  <c:v>56419</c:v>
                </c:pt>
                <c:pt idx="1431">
                  <c:v>102162</c:v>
                </c:pt>
                <c:pt idx="1432">
                  <c:v>125673</c:v>
                </c:pt>
                <c:pt idx="1433">
                  <c:v>133558</c:v>
                </c:pt>
                <c:pt idx="1434">
                  <c:v>141387</c:v>
                </c:pt>
                <c:pt idx="1435">
                  <c:v>148635</c:v>
                </c:pt>
                <c:pt idx="1436">
                  <c:v>154705</c:v>
                </c:pt>
                <c:pt idx="1437">
                  <c:v>162959</c:v>
                </c:pt>
                <c:pt idx="1438">
                  <c:v>172472</c:v>
                </c:pt>
                <c:pt idx="1439">
                  <c:v>166181</c:v>
                </c:pt>
                <c:pt idx="1440">
                  <c:v>165474</c:v>
                </c:pt>
                <c:pt idx="1441">
                  <c:v>168423</c:v>
                </c:pt>
                <c:pt idx="1442">
                  <c:v>172808</c:v>
                </c:pt>
                <c:pt idx="1443">
                  <c:v>186337</c:v>
                </c:pt>
                <c:pt idx="1444">
                  <c:v>200170</c:v>
                </c:pt>
                <c:pt idx="1445">
                  <c:v>203865</c:v>
                </c:pt>
                <c:pt idx="1446">
                  <c:v>203267</c:v>
                </c:pt>
                <c:pt idx="1447">
                  <c:v>189566</c:v>
                </c:pt>
                <c:pt idx="1448">
                  <c:v>155477</c:v>
                </c:pt>
                <c:pt idx="1449">
                  <c:v>109601</c:v>
                </c:pt>
                <c:pt idx="1450">
                  <c:v>74478</c:v>
                </c:pt>
                <c:pt idx="1451">
                  <c:v>50599</c:v>
                </c:pt>
                <c:pt idx="1452">
                  <c:v>37441</c:v>
                </c:pt>
                <c:pt idx="1453">
                  <c:v>35718</c:v>
                </c:pt>
                <c:pt idx="1454">
                  <c:v>57203</c:v>
                </c:pt>
                <c:pt idx="1455">
                  <c:v>103071</c:v>
                </c:pt>
                <c:pt idx="1456">
                  <c:v>124269</c:v>
                </c:pt>
                <c:pt idx="1457">
                  <c:v>131092</c:v>
                </c:pt>
                <c:pt idx="1458">
                  <c:v>139587</c:v>
                </c:pt>
                <c:pt idx="1459">
                  <c:v>146911</c:v>
                </c:pt>
                <c:pt idx="1460">
                  <c:v>152059</c:v>
                </c:pt>
                <c:pt idx="1461">
                  <c:v>160619</c:v>
                </c:pt>
                <c:pt idx="1462">
                  <c:v>170488</c:v>
                </c:pt>
                <c:pt idx="1463">
                  <c:v>165609</c:v>
                </c:pt>
                <c:pt idx="1464">
                  <c:v>164835</c:v>
                </c:pt>
                <c:pt idx="1465">
                  <c:v>166617</c:v>
                </c:pt>
                <c:pt idx="1466">
                  <c:v>172488</c:v>
                </c:pt>
                <c:pt idx="1467">
                  <c:v>185938</c:v>
                </c:pt>
                <c:pt idx="1468">
                  <c:v>200388</c:v>
                </c:pt>
                <c:pt idx="1469">
                  <c:v>205434</c:v>
                </c:pt>
                <c:pt idx="1470">
                  <c:v>204521</c:v>
                </c:pt>
                <c:pt idx="1471">
                  <c:v>189822</c:v>
                </c:pt>
                <c:pt idx="1472">
                  <c:v>148999</c:v>
                </c:pt>
                <c:pt idx="1473">
                  <c:v>109975</c:v>
                </c:pt>
                <c:pt idx="1474">
                  <c:v>76348</c:v>
                </c:pt>
                <c:pt idx="1475">
                  <c:v>50980</c:v>
                </c:pt>
                <c:pt idx="1476">
                  <c:v>38083</c:v>
                </c:pt>
                <c:pt idx="1477">
                  <c:v>36287</c:v>
                </c:pt>
                <c:pt idx="1478">
                  <c:v>58837</c:v>
                </c:pt>
                <c:pt idx="1479">
                  <c:v>103180</c:v>
                </c:pt>
                <c:pt idx="1480">
                  <c:v>125311</c:v>
                </c:pt>
                <c:pt idx="1481">
                  <c:v>132740</c:v>
                </c:pt>
                <c:pt idx="1482">
                  <c:v>140222</c:v>
                </c:pt>
                <c:pt idx="1483">
                  <c:v>148393</c:v>
                </c:pt>
                <c:pt idx="1484">
                  <c:v>153204</c:v>
                </c:pt>
                <c:pt idx="1485">
                  <c:v>161141</c:v>
                </c:pt>
                <c:pt idx="1486">
                  <c:v>173432</c:v>
                </c:pt>
                <c:pt idx="1487">
                  <c:v>166642</c:v>
                </c:pt>
                <c:pt idx="1488">
                  <c:v>165008</c:v>
                </c:pt>
                <c:pt idx="1489">
                  <c:v>166953</c:v>
                </c:pt>
                <c:pt idx="1490">
                  <c:v>171961</c:v>
                </c:pt>
                <c:pt idx="1491">
                  <c:v>184561</c:v>
                </c:pt>
                <c:pt idx="1492">
                  <c:v>197013</c:v>
                </c:pt>
                <c:pt idx="1493">
                  <c:v>202953</c:v>
                </c:pt>
                <c:pt idx="1494">
                  <c:v>203788</c:v>
                </c:pt>
                <c:pt idx="1495">
                  <c:v>189840</c:v>
                </c:pt>
                <c:pt idx="1496">
                  <c:v>155509</c:v>
                </c:pt>
                <c:pt idx="1497">
                  <c:v>111265</c:v>
                </c:pt>
                <c:pt idx="1498">
                  <c:v>75643</c:v>
                </c:pt>
                <c:pt idx="1499">
                  <c:v>50439</c:v>
                </c:pt>
                <c:pt idx="1500">
                  <c:v>36978</c:v>
                </c:pt>
                <c:pt idx="1501">
                  <c:v>34562</c:v>
                </c:pt>
                <c:pt idx="1502">
                  <c:v>56127</c:v>
                </c:pt>
                <c:pt idx="1503">
                  <c:v>102635</c:v>
                </c:pt>
                <c:pt idx="1504">
                  <c:v>124899</c:v>
                </c:pt>
                <c:pt idx="1505">
                  <c:v>134491</c:v>
                </c:pt>
                <c:pt idx="1506">
                  <c:v>141529</c:v>
                </c:pt>
                <c:pt idx="1507">
                  <c:v>149671</c:v>
                </c:pt>
                <c:pt idx="1508">
                  <c:v>157608</c:v>
                </c:pt>
                <c:pt idx="1509">
                  <c:v>168000</c:v>
                </c:pt>
                <c:pt idx="1510">
                  <c:v>176783</c:v>
                </c:pt>
                <c:pt idx="1511">
                  <c:v>172969</c:v>
                </c:pt>
                <c:pt idx="1512">
                  <c:v>164989</c:v>
                </c:pt>
                <c:pt idx="1513">
                  <c:v>169336</c:v>
                </c:pt>
                <c:pt idx="1514">
                  <c:v>172538</c:v>
                </c:pt>
                <c:pt idx="1515">
                  <c:v>185752</c:v>
                </c:pt>
                <c:pt idx="1516">
                  <c:v>200187</c:v>
                </c:pt>
                <c:pt idx="1517">
                  <c:v>203517</c:v>
                </c:pt>
                <c:pt idx="1518">
                  <c:v>201710</c:v>
                </c:pt>
                <c:pt idx="1519">
                  <c:v>189446</c:v>
                </c:pt>
                <c:pt idx="1520">
                  <c:v>158916</c:v>
                </c:pt>
                <c:pt idx="1521">
                  <c:v>116552</c:v>
                </c:pt>
                <c:pt idx="1522">
                  <c:v>80917</c:v>
                </c:pt>
                <c:pt idx="1523">
                  <c:v>53828</c:v>
                </c:pt>
                <c:pt idx="1524">
                  <c:v>38649</c:v>
                </c:pt>
                <c:pt idx="1525">
                  <c:v>35536</c:v>
                </c:pt>
                <c:pt idx="1526">
                  <c:v>55680</c:v>
                </c:pt>
                <c:pt idx="1527">
                  <c:v>98629</c:v>
                </c:pt>
                <c:pt idx="1528">
                  <c:v>122282</c:v>
                </c:pt>
                <c:pt idx="1529">
                  <c:v>134534</c:v>
                </c:pt>
                <c:pt idx="1530">
                  <c:v>144408</c:v>
                </c:pt>
                <c:pt idx="1531">
                  <c:v>152571</c:v>
                </c:pt>
                <c:pt idx="1532">
                  <c:v>158333</c:v>
                </c:pt>
                <c:pt idx="1533">
                  <c:v>166354</c:v>
                </c:pt>
                <c:pt idx="1534">
                  <c:v>172942</c:v>
                </c:pt>
                <c:pt idx="1535">
                  <c:v>168048</c:v>
                </c:pt>
                <c:pt idx="1536">
                  <c:v>169604</c:v>
                </c:pt>
                <c:pt idx="1537">
                  <c:v>167952</c:v>
                </c:pt>
                <c:pt idx="1538">
                  <c:v>172617</c:v>
                </c:pt>
                <c:pt idx="1539">
                  <c:v>188304</c:v>
                </c:pt>
                <c:pt idx="1540">
                  <c:v>198652</c:v>
                </c:pt>
                <c:pt idx="1541">
                  <c:v>203129</c:v>
                </c:pt>
                <c:pt idx="1542">
                  <c:v>201146</c:v>
                </c:pt>
                <c:pt idx="1543">
                  <c:v>190997</c:v>
                </c:pt>
                <c:pt idx="1544">
                  <c:v>163904</c:v>
                </c:pt>
                <c:pt idx="1545">
                  <c:v>125379</c:v>
                </c:pt>
                <c:pt idx="1546">
                  <c:v>90569</c:v>
                </c:pt>
                <c:pt idx="1547">
                  <c:v>62244</c:v>
                </c:pt>
                <c:pt idx="1548">
                  <c:v>44521</c:v>
                </c:pt>
                <c:pt idx="1549">
                  <c:v>37915</c:v>
                </c:pt>
                <c:pt idx="1550">
                  <c:v>54020</c:v>
                </c:pt>
                <c:pt idx="1551">
                  <c:v>92060</c:v>
                </c:pt>
                <c:pt idx="1552">
                  <c:v>117636</c:v>
                </c:pt>
                <c:pt idx="1553">
                  <c:v>135753</c:v>
                </c:pt>
                <c:pt idx="1554">
                  <c:v>151541</c:v>
                </c:pt>
                <c:pt idx="1555">
                  <c:v>162366</c:v>
                </c:pt>
                <c:pt idx="1556">
                  <c:v>166321</c:v>
                </c:pt>
                <c:pt idx="1557">
                  <c:v>172150</c:v>
                </c:pt>
                <c:pt idx="1558">
                  <c:v>176038</c:v>
                </c:pt>
                <c:pt idx="1559">
                  <c:v>173532</c:v>
                </c:pt>
                <c:pt idx="1560">
                  <c:v>171182</c:v>
                </c:pt>
                <c:pt idx="1561">
                  <c:v>244726</c:v>
                </c:pt>
                <c:pt idx="1562">
                  <c:v>186935</c:v>
                </c:pt>
                <c:pt idx="1563">
                  <c:v>199616</c:v>
                </c:pt>
                <c:pt idx="1564">
                  <c:v>204244</c:v>
                </c:pt>
                <c:pt idx="1565">
                  <c:v>203225</c:v>
                </c:pt>
                <c:pt idx="1566">
                  <c:v>185890</c:v>
                </c:pt>
                <c:pt idx="1567">
                  <c:v>150284</c:v>
                </c:pt>
                <c:pt idx="1568">
                  <c:v>107384</c:v>
                </c:pt>
                <c:pt idx="1569">
                  <c:v>73530</c:v>
                </c:pt>
                <c:pt idx="1570">
                  <c:v>50797</c:v>
                </c:pt>
                <c:pt idx="1571">
                  <c:v>36409</c:v>
                </c:pt>
                <c:pt idx="1572">
                  <c:v>34245</c:v>
                </c:pt>
                <c:pt idx="1573">
                  <c:v>56304</c:v>
                </c:pt>
                <c:pt idx="1574">
                  <c:v>100164</c:v>
                </c:pt>
                <c:pt idx="1575">
                  <c:v>121160</c:v>
                </c:pt>
                <c:pt idx="1576">
                  <c:v>130311</c:v>
                </c:pt>
                <c:pt idx="1577">
                  <c:v>140153</c:v>
                </c:pt>
                <c:pt idx="1578">
                  <c:v>148801</c:v>
                </c:pt>
                <c:pt idx="1579">
                  <c:v>154296</c:v>
                </c:pt>
                <c:pt idx="1580">
                  <c:v>163330</c:v>
                </c:pt>
                <c:pt idx="1581">
                  <c:v>172510</c:v>
                </c:pt>
                <c:pt idx="1582">
                  <c:v>165716</c:v>
                </c:pt>
                <c:pt idx="1583">
                  <c:v>167061</c:v>
                </c:pt>
                <c:pt idx="1584">
                  <c:v>169691</c:v>
                </c:pt>
                <c:pt idx="1585">
                  <c:v>173766</c:v>
                </c:pt>
                <c:pt idx="1586">
                  <c:v>187764</c:v>
                </c:pt>
                <c:pt idx="1587">
                  <c:v>200987</c:v>
                </c:pt>
                <c:pt idx="1588">
                  <c:v>206528</c:v>
                </c:pt>
                <c:pt idx="1589">
                  <c:v>206705</c:v>
                </c:pt>
                <c:pt idx="1590">
                  <c:v>190556</c:v>
                </c:pt>
                <c:pt idx="1591">
                  <c:v>151848</c:v>
                </c:pt>
                <c:pt idx="1592">
                  <c:v>105441</c:v>
                </c:pt>
                <c:pt idx="1593">
                  <c:v>71373</c:v>
                </c:pt>
                <c:pt idx="1594">
                  <c:v>47799</c:v>
                </c:pt>
                <c:pt idx="1595">
                  <c:v>35227</c:v>
                </c:pt>
                <c:pt idx="1596">
                  <c:v>34771</c:v>
                </c:pt>
                <c:pt idx="1597">
                  <c:v>59354</c:v>
                </c:pt>
                <c:pt idx="1598">
                  <c:v>104000</c:v>
                </c:pt>
                <c:pt idx="1599">
                  <c:v>125930</c:v>
                </c:pt>
                <c:pt idx="1600">
                  <c:v>132575</c:v>
                </c:pt>
                <c:pt idx="1601">
                  <c:v>140729</c:v>
                </c:pt>
                <c:pt idx="1602">
                  <c:v>148523</c:v>
                </c:pt>
                <c:pt idx="1603">
                  <c:v>153797</c:v>
                </c:pt>
                <c:pt idx="1604">
                  <c:v>162577</c:v>
                </c:pt>
                <c:pt idx="1605">
                  <c:v>171416</c:v>
                </c:pt>
                <c:pt idx="1606">
                  <c:v>166222</c:v>
                </c:pt>
                <c:pt idx="1607">
                  <c:v>167026</c:v>
                </c:pt>
                <c:pt idx="1608">
                  <c:v>168196</c:v>
                </c:pt>
                <c:pt idx="1609">
                  <c:v>174077</c:v>
                </c:pt>
                <c:pt idx="1610">
                  <c:v>188114</c:v>
                </c:pt>
                <c:pt idx="1611">
                  <c:v>199407</c:v>
                </c:pt>
                <c:pt idx="1612">
                  <c:v>203055</c:v>
                </c:pt>
                <c:pt idx="1613">
                  <c:v>200565</c:v>
                </c:pt>
                <c:pt idx="1614">
                  <c:v>184951</c:v>
                </c:pt>
                <c:pt idx="1615">
                  <c:v>148527</c:v>
                </c:pt>
                <c:pt idx="1616">
                  <c:v>105232</c:v>
                </c:pt>
                <c:pt idx="1617">
                  <c:v>71842</c:v>
                </c:pt>
                <c:pt idx="1618">
                  <c:v>48037</c:v>
                </c:pt>
                <c:pt idx="1619">
                  <c:v>35137</c:v>
                </c:pt>
                <c:pt idx="1620">
                  <c:v>33832</c:v>
                </c:pt>
                <c:pt idx="1621">
                  <c:v>56315</c:v>
                </c:pt>
                <c:pt idx="1622">
                  <c:v>101296</c:v>
                </c:pt>
                <c:pt idx="1623">
                  <c:v>124033</c:v>
                </c:pt>
                <c:pt idx="1624">
                  <c:v>132947</c:v>
                </c:pt>
                <c:pt idx="1625">
                  <c:v>140440</c:v>
                </c:pt>
                <c:pt idx="1626">
                  <c:v>148203</c:v>
                </c:pt>
                <c:pt idx="1627">
                  <c:v>154386</c:v>
                </c:pt>
                <c:pt idx="1628">
                  <c:v>162014</c:v>
                </c:pt>
                <c:pt idx="1629">
                  <c:v>171831</c:v>
                </c:pt>
                <c:pt idx="1630">
                  <c:v>165789</c:v>
                </c:pt>
                <c:pt idx="1631">
                  <c:v>166199</c:v>
                </c:pt>
                <c:pt idx="1632">
                  <c:v>166410</c:v>
                </c:pt>
                <c:pt idx="1633">
                  <c:v>172889</c:v>
                </c:pt>
                <c:pt idx="1634">
                  <c:v>186374</c:v>
                </c:pt>
                <c:pt idx="1635">
                  <c:v>199879</c:v>
                </c:pt>
                <c:pt idx="1636">
                  <c:v>204493</c:v>
                </c:pt>
                <c:pt idx="1637">
                  <c:v>203165</c:v>
                </c:pt>
                <c:pt idx="1638">
                  <c:v>186094</c:v>
                </c:pt>
                <c:pt idx="1639">
                  <c:v>153325</c:v>
                </c:pt>
                <c:pt idx="1640">
                  <c:v>109202</c:v>
                </c:pt>
                <c:pt idx="1641">
                  <c:v>73730</c:v>
                </c:pt>
                <c:pt idx="1642">
                  <c:v>49607</c:v>
                </c:pt>
                <c:pt idx="1643">
                  <c:v>36885</c:v>
                </c:pt>
                <c:pt idx="1644">
                  <c:v>35119</c:v>
                </c:pt>
                <c:pt idx="1645">
                  <c:v>57627</c:v>
                </c:pt>
                <c:pt idx="1646">
                  <c:v>101311</c:v>
                </c:pt>
                <c:pt idx="1647">
                  <c:v>123941</c:v>
                </c:pt>
                <c:pt idx="1648">
                  <c:v>132105</c:v>
                </c:pt>
                <c:pt idx="1649">
                  <c:v>139209</c:v>
                </c:pt>
                <c:pt idx="1650">
                  <c:v>147821</c:v>
                </c:pt>
                <c:pt idx="1651">
                  <c:v>151936</c:v>
                </c:pt>
                <c:pt idx="1652">
                  <c:v>158363</c:v>
                </c:pt>
                <c:pt idx="1653">
                  <c:v>168341</c:v>
                </c:pt>
                <c:pt idx="1654">
                  <c:v>163892</c:v>
                </c:pt>
                <c:pt idx="1655">
                  <c:v>163196</c:v>
                </c:pt>
                <c:pt idx="1656">
                  <c:v>165497</c:v>
                </c:pt>
                <c:pt idx="1657">
                  <c:v>171695</c:v>
                </c:pt>
                <c:pt idx="1658">
                  <c:v>184735</c:v>
                </c:pt>
                <c:pt idx="1659">
                  <c:v>196616</c:v>
                </c:pt>
                <c:pt idx="1660">
                  <c:v>200405</c:v>
                </c:pt>
                <c:pt idx="1661">
                  <c:v>198006</c:v>
                </c:pt>
                <c:pt idx="1662">
                  <c:v>183654</c:v>
                </c:pt>
                <c:pt idx="1663">
                  <c:v>148348</c:v>
                </c:pt>
                <c:pt idx="1664">
                  <c:v>106178</c:v>
                </c:pt>
                <c:pt idx="1665">
                  <c:v>72425</c:v>
                </c:pt>
                <c:pt idx="1666">
                  <c:v>48682</c:v>
                </c:pt>
                <c:pt idx="1667">
                  <c:v>36584</c:v>
                </c:pt>
                <c:pt idx="1668">
                  <c:v>34801</c:v>
                </c:pt>
                <c:pt idx="1669">
                  <c:v>57466</c:v>
                </c:pt>
                <c:pt idx="1670">
                  <c:v>103080</c:v>
                </c:pt>
                <c:pt idx="1671">
                  <c:v>124344</c:v>
                </c:pt>
                <c:pt idx="1672">
                  <c:v>131136</c:v>
                </c:pt>
                <c:pt idx="1673">
                  <c:v>142032</c:v>
                </c:pt>
                <c:pt idx="1674">
                  <c:v>150053</c:v>
                </c:pt>
                <c:pt idx="1675">
                  <c:v>157845</c:v>
                </c:pt>
                <c:pt idx="1676">
                  <c:v>168957</c:v>
                </c:pt>
                <c:pt idx="1677">
                  <c:v>177029</c:v>
                </c:pt>
                <c:pt idx="1678">
                  <c:v>173835</c:v>
                </c:pt>
                <c:pt idx="1679">
                  <c:v>167084</c:v>
                </c:pt>
                <c:pt idx="1680">
                  <c:v>167787</c:v>
                </c:pt>
                <c:pt idx="1681">
                  <c:v>173707</c:v>
                </c:pt>
                <c:pt idx="1682">
                  <c:v>188002</c:v>
                </c:pt>
                <c:pt idx="1683">
                  <c:v>198993</c:v>
                </c:pt>
                <c:pt idx="1684">
                  <c:v>202877</c:v>
                </c:pt>
                <c:pt idx="1685">
                  <c:v>199827</c:v>
                </c:pt>
                <c:pt idx="1686">
                  <c:v>185921</c:v>
                </c:pt>
                <c:pt idx="1687">
                  <c:v>154525</c:v>
                </c:pt>
                <c:pt idx="1688">
                  <c:v>113197</c:v>
                </c:pt>
                <c:pt idx="1689">
                  <c:v>78764</c:v>
                </c:pt>
                <c:pt idx="1690">
                  <c:v>53082</c:v>
                </c:pt>
                <c:pt idx="1691">
                  <c:v>38624</c:v>
                </c:pt>
                <c:pt idx="1692">
                  <c:v>35996</c:v>
                </c:pt>
                <c:pt idx="1693">
                  <c:v>56438</c:v>
                </c:pt>
                <c:pt idx="1694">
                  <c:v>98281</c:v>
                </c:pt>
                <c:pt idx="1695">
                  <c:v>122863</c:v>
                </c:pt>
                <c:pt idx="1696">
                  <c:v>133679</c:v>
                </c:pt>
                <c:pt idx="1697">
                  <c:v>142140</c:v>
                </c:pt>
                <c:pt idx="1698">
                  <c:v>153284</c:v>
                </c:pt>
                <c:pt idx="1699">
                  <c:v>158214</c:v>
                </c:pt>
                <c:pt idx="1700">
                  <c:v>164322</c:v>
                </c:pt>
                <c:pt idx="1701">
                  <c:v>170676</c:v>
                </c:pt>
                <c:pt idx="1702">
                  <c:v>167031</c:v>
                </c:pt>
                <c:pt idx="1703">
                  <c:v>165211</c:v>
                </c:pt>
                <c:pt idx="1704">
                  <c:v>164756</c:v>
                </c:pt>
                <c:pt idx="1705">
                  <c:v>169415</c:v>
                </c:pt>
                <c:pt idx="1706">
                  <c:v>182104</c:v>
                </c:pt>
                <c:pt idx="1707">
                  <c:v>194767</c:v>
                </c:pt>
                <c:pt idx="1708">
                  <c:v>198963</c:v>
                </c:pt>
                <c:pt idx="1709">
                  <c:v>197609</c:v>
                </c:pt>
                <c:pt idx="1710">
                  <c:v>186209</c:v>
                </c:pt>
                <c:pt idx="1711">
                  <c:v>159576</c:v>
                </c:pt>
                <c:pt idx="1712">
                  <c:v>122773</c:v>
                </c:pt>
                <c:pt idx="1713">
                  <c:v>89001</c:v>
                </c:pt>
                <c:pt idx="1714">
                  <c:v>60555</c:v>
                </c:pt>
                <c:pt idx="1715">
                  <c:v>43401</c:v>
                </c:pt>
                <c:pt idx="1716">
                  <c:v>37743</c:v>
                </c:pt>
                <c:pt idx="1717">
                  <c:v>54679</c:v>
                </c:pt>
                <c:pt idx="1718">
                  <c:v>91703</c:v>
                </c:pt>
                <c:pt idx="1719">
                  <c:v>118099</c:v>
                </c:pt>
                <c:pt idx="1720">
                  <c:v>135475</c:v>
                </c:pt>
                <c:pt idx="1721">
                  <c:v>149163</c:v>
                </c:pt>
                <c:pt idx="1722">
                  <c:v>159381</c:v>
                </c:pt>
                <c:pt idx="1723">
                  <c:v>165026</c:v>
                </c:pt>
                <c:pt idx="1724">
                  <c:v>170517</c:v>
                </c:pt>
                <c:pt idx="1725">
                  <c:v>174686</c:v>
                </c:pt>
                <c:pt idx="1726">
                  <c:v>172149</c:v>
                </c:pt>
                <c:pt idx="1727">
                  <c:v>170425</c:v>
                </c:pt>
                <c:pt idx="1728">
                  <c:v>169310</c:v>
                </c:pt>
                <c:pt idx="1729">
                  <c:v>174653</c:v>
                </c:pt>
                <c:pt idx="1730">
                  <c:v>187670</c:v>
                </c:pt>
                <c:pt idx="1731">
                  <c:v>198083</c:v>
                </c:pt>
                <c:pt idx="1732">
                  <c:v>203793</c:v>
                </c:pt>
                <c:pt idx="1733">
                  <c:v>196479</c:v>
                </c:pt>
                <c:pt idx="1734">
                  <c:v>187055</c:v>
                </c:pt>
                <c:pt idx="1735">
                  <c:v>149371</c:v>
                </c:pt>
                <c:pt idx="1736">
                  <c:v>104431</c:v>
                </c:pt>
                <c:pt idx="1737">
                  <c:v>70873</c:v>
                </c:pt>
                <c:pt idx="1738">
                  <c:v>46783</c:v>
                </c:pt>
                <c:pt idx="1739">
                  <c:v>34588</c:v>
                </c:pt>
                <c:pt idx="1740">
                  <c:v>33827</c:v>
                </c:pt>
                <c:pt idx="1741">
                  <c:v>56670</c:v>
                </c:pt>
                <c:pt idx="1742">
                  <c:v>100057</c:v>
                </c:pt>
                <c:pt idx="1743">
                  <c:v>121428</c:v>
                </c:pt>
                <c:pt idx="1744">
                  <c:v>129866</c:v>
                </c:pt>
                <c:pt idx="1745">
                  <c:v>139916</c:v>
                </c:pt>
                <c:pt idx="1746">
                  <c:v>148930</c:v>
                </c:pt>
                <c:pt idx="1747">
                  <c:v>154154</c:v>
                </c:pt>
                <c:pt idx="1748">
                  <c:v>161962</c:v>
                </c:pt>
                <c:pt idx="1749">
                  <c:v>171586</c:v>
                </c:pt>
                <c:pt idx="1750">
                  <c:v>166386</c:v>
                </c:pt>
                <c:pt idx="1751">
                  <c:v>167354</c:v>
                </c:pt>
                <c:pt idx="1752">
                  <c:v>170846</c:v>
                </c:pt>
                <c:pt idx="1753">
                  <c:v>178284</c:v>
                </c:pt>
                <c:pt idx="1754">
                  <c:v>189246</c:v>
                </c:pt>
                <c:pt idx="1755">
                  <c:v>198455</c:v>
                </c:pt>
                <c:pt idx="1756">
                  <c:v>202877</c:v>
                </c:pt>
                <c:pt idx="1757">
                  <c:v>200050</c:v>
                </c:pt>
                <c:pt idx="1758">
                  <c:v>181307</c:v>
                </c:pt>
                <c:pt idx="1759">
                  <c:v>144575</c:v>
                </c:pt>
                <c:pt idx="1760">
                  <c:v>102704</c:v>
                </c:pt>
                <c:pt idx="1761">
                  <c:v>69852</c:v>
                </c:pt>
                <c:pt idx="1762">
                  <c:v>48747</c:v>
                </c:pt>
                <c:pt idx="1763">
                  <c:v>35363</c:v>
                </c:pt>
                <c:pt idx="1764">
                  <c:v>34472</c:v>
                </c:pt>
                <c:pt idx="1765">
                  <c:v>58501</c:v>
                </c:pt>
                <c:pt idx="1766">
                  <c:v>103891</c:v>
                </c:pt>
                <c:pt idx="1767">
                  <c:v>126356</c:v>
                </c:pt>
                <c:pt idx="1768">
                  <c:v>135629</c:v>
                </c:pt>
                <c:pt idx="1769">
                  <c:v>142566</c:v>
                </c:pt>
                <c:pt idx="1770">
                  <c:v>149350</c:v>
                </c:pt>
                <c:pt idx="1771">
                  <c:v>153451</c:v>
                </c:pt>
                <c:pt idx="1772">
                  <c:v>160674</c:v>
                </c:pt>
                <c:pt idx="1773">
                  <c:v>169304</c:v>
                </c:pt>
                <c:pt idx="1774">
                  <c:v>163265</c:v>
                </c:pt>
                <c:pt idx="1775">
                  <c:v>164490</c:v>
                </c:pt>
                <c:pt idx="1776">
                  <c:v>167490</c:v>
                </c:pt>
                <c:pt idx="1777">
                  <c:v>173829</c:v>
                </c:pt>
                <c:pt idx="1778">
                  <c:v>186144</c:v>
                </c:pt>
                <c:pt idx="1779">
                  <c:v>195241</c:v>
                </c:pt>
                <c:pt idx="1780">
                  <c:v>200166</c:v>
                </c:pt>
                <c:pt idx="1781">
                  <c:v>198966</c:v>
                </c:pt>
                <c:pt idx="1782">
                  <c:v>181981</c:v>
                </c:pt>
                <c:pt idx="1783">
                  <c:v>145790</c:v>
                </c:pt>
                <c:pt idx="1784">
                  <c:v>103393</c:v>
                </c:pt>
                <c:pt idx="1785">
                  <c:v>70757</c:v>
                </c:pt>
                <c:pt idx="1786">
                  <c:v>47261</c:v>
                </c:pt>
                <c:pt idx="1787">
                  <c:v>34898</c:v>
                </c:pt>
                <c:pt idx="1788">
                  <c:v>33963</c:v>
                </c:pt>
                <c:pt idx="1789">
                  <c:v>57385</c:v>
                </c:pt>
                <c:pt idx="1790">
                  <c:v>101284</c:v>
                </c:pt>
                <c:pt idx="1791">
                  <c:v>122970</c:v>
                </c:pt>
                <c:pt idx="1792">
                  <c:v>131568</c:v>
                </c:pt>
                <c:pt idx="1793">
                  <c:v>138512</c:v>
                </c:pt>
                <c:pt idx="1794">
                  <c:v>145633</c:v>
                </c:pt>
                <c:pt idx="1795">
                  <c:v>151321</c:v>
                </c:pt>
                <c:pt idx="1796">
                  <c:v>158524</c:v>
                </c:pt>
                <c:pt idx="1797">
                  <c:v>167770</c:v>
                </c:pt>
                <c:pt idx="1798">
                  <c:v>162874</c:v>
                </c:pt>
                <c:pt idx="1799">
                  <c:v>164309</c:v>
                </c:pt>
                <c:pt idx="1800">
                  <c:v>165920</c:v>
                </c:pt>
                <c:pt idx="1801">
                  <c:v>172335</c:v>
                </c:pt>
                <c:pt idx="1802">
                  <c:v>184687</c:v>
                </c:pt>
                <c:pt idx="1803">
                  <c:v>196337</c:v>
                </c:pt>
                <c:pt idx="1804">
                  <c:v>201807</c:v>
                </c:pt>
                <c:pt idx="1805">
                  <c:v>198980</c:v>
                </c:pt>
                <c:pt idx="1806">
                  <c:v>183262</c:v>
                </c:pt>
                <c:pt idx="1807">
                  <c:v>148251</c:v>
                </c:pt>
                <c:pt idx="1808">
                  <c:v>106249</c:v>
                </c:pt>
                <c:pt idx="1809">
                  <c:v>72546</c:v>
                </c:pt>
                <c:pt idx="1810">
                  <c:v>48604</c:v>
                </c:pt>
                <c:pt idx="1811">
                  <c:v>35864</c:v>
                </c:pt>
                <c:pt idx="1812">
                  <c:v>34490</c:v>
                </c:pt>
                <c:pt idx="1813">
                  <c:v>57229</c:v>
                </c:pt>
                <c:pt idx="1814">
                  <c:v>99652</c:v>
                </c:pt>
                <c:pt idx="1815">
                  <c:v>121108</c:v>
                </c:pt>
                <c:pt idx="1816">
                  <c:v>129475</c:v>
                </c:pt>
                <c:pt idx="1817">
                  <c:v>136431</c:v>
                </c:pt>
                <c:pt idx="1818">
                  <c:v>144174</c:v>
                </c:pt>
                <c:pt idx="1819">
                  <c:v>150393</c:v>
                </c:pt>
                <c:pt idx="1820">
                  <c:v>158833</c:v>
                </c:pt>
                <c:pt idx="1821">
                  <c:v>167499</c:v>
                </c:pt>
                <c:pt idx="1822">
                  <c:v>161053</c:v>
                </c:pt>
                <c:pt idx="1823">
                  <c:v>162488</c:v>
                </c:pt>
                <c:pt idx="1824">
                  <c:v>164633</c:v>
                </c:pt>
                <c:pt idx="1825">
                  <c:v>171716</c:v>
                </c:pt>
                <c:pt idx="1826">
                  <c:v>181999</c:v>
                </c:pt>
                <c:pt idx="1827">
                  <c:v>191140</c:v>
                </c:pt>
                <c:pt idx="1828">
                  <c:v>197231</c:v>
                </c:pt>
                <c:pt idx="1829">
                  <c:v>196797</c:v>
                </c:pt>
                <c:pt idx="1830">
                  <c:v>180416</c:v>
                </c:pt>
                <c:pt idx="1831">
                  <c:v>145246</c:v>
                </c:pt>
                <c:pt idx="1832">
                  <c:v>103627</c:v>
                </c:pt>
                <c:pt idx="1833">
                  <c:v>70969</c:v>
                </c:pt>
                <c:pt idx="1834">
                  <c:v>47824</c:v>
                </c:pt>
                <c:pt idx="1835">
                  <c:v>35259</c:v>
                </c:pt>
                <c:pt idx="1836">
                  <c:v>34310</c:v>
                </c:pt>
                <c:pt idx="1837">
                  <c:v>57209</c:v>
                </c:pt>
                <c:pt idx="1838">
                  <c:v>101257</c:v>
                </c:pt>
                <c:pt idx="1839">
                  <c:v>122503</c:v>
                </c:pt>
                <c:pt idx="1840">
                  <c:v>131082</c:v>
                </c:pt>
                <c:pt idx="1841">
                  <c:v>139434</c:v>
                </c:pt>
                <c:pt idx="1842">
                  <c:v>147325</c:v>
                </c:pt>
                <c:pt idx="1843">
                  <c:v>154501</c:v>
                </c:pt>
                <c:pt idx="1844">
                  <c:v>163711</c:v>
                </c:pt>
                <c:pt idx="1845">
                  <c:v>173294</c:v>
                </c:pt>
                <c:pt idx="1846">
                  <c:v>170331</c:v>
                </c:pt>
                <c:pt idx="1847">
                  <c:v>165558</c:v>
                </c:pt>
                <c:pt idx="1848">
                  <c:v>163482</c:v>
                </c:pt>
                <c:pt idx="1849">
                  <c:v>170302</c:v>
                </c:pt>
                <c:pt idx="1850">
                  <c:v>182157</c:v>
                </c:pt>
                <c:pt idx="1851">
                  <c:v>193499</c:v>
                </c:pt>
                <c:pt idx="1852">
                  <c:v>198567</c:v>
                </c:pt>
                <c:pt idx="1853">
                  <c:v>195516</c:v>
                </c:pt>
                <c:pt idx="1854">
                  <c:v>178956</c:v>
                </c:pt>
                <c:pt idx="1855">
                  <c:v>147150</c:v>
                </c:pt>
                <c:pt idx="1856">
                  <c:v>107477</c:v>
                </c:pt>
                <c:pt idx="1857">
                  <c:v>75569</c:v>
                </c:pt>
                <c:pt idx="1858">
                  <c:v>51378</c:v>
                </c:pt>
                <c:pt idx="1859">
                  <c:v>36915</c:v>
                </c:pt>
                <c:pt idx="1860">
                  <c:v>35170</c:v>
                </c:pt>
                <c:pt idx="1861">
                  <c:v>56915</c:v>
                </c:pt>
                <c:pt idx="1862">
                  <c:v>97051</c:v>
                </c:pt>
                <c:pt idx="1863">
                  <c:v>121124</c:v>
                </c:pt>
                <c:pt idx="1864">
                  <c:v>131656</c:v>
                </c:pt>
                <c:pt idx="1865">
                  <c:v>140477</c:v>
                </c:pt>
                <c:pt idx="1866">
                  <c:v>148827</c:v>
                </c:pt>
                <c:pt idx="1867">
                  <c:v>154003</c:v>
                </c:pt>
                <c:pt idx="1868">
                  <c:v>160593</c:v>
                </c:pt>
                <c:pt idx="1869">
                  <c:v>166810</c:v>
                </c:pt>
                <c:pt idx="1870">
                  <c:v>163752</c:v>
                </c:pt>
                <c:pt idx="1871">
                  <c:v>163703</c:v>
                </c:pt>
                <c:pt idx="1872">
                  <c:v>162756</c:v>
                </c:pt>
                <c:pt idx="1873">
                  <c:v>167089</c:v>
                </c:pt>
                <c:pt idx="1874">
                  <c:v>180426</c:v>
                </c:pt>
                <c:pt idx="1875">
                  <c:v>189823</c:v>
                </c:pt>
                <c:pt idx="1876">
                  <c:v>194882</c:v>
                </c:pt>
                <c:pt idx="1877">
                  <c:v>195596</c:v>
                </c:pt>
                <c:pt idx="1878">
                  <c:v>184812</c:v>
                </c:pt>
                <c:pt idx="1879">
                  <c:v>157510</c:v>
                </c:pt>
                <c:pt idx="1880">
                  <c:v>120604</c:v>
                </c:pt>
                <c:pt idx="1881">
                  <c:v>86813</c:v>
                </c:pt>
                <c:pt idx="1882">
                  <c:v>60153</c:v>
                </c:pt>
                <c:pt idx="1883">
                  <c:v>43556</c:v>
                </c:pt>
                <c:pt idx="1884">
                  <c:v>38150</c:v>
                </c:pt>
                <c:pt idx="1885">
                  <c:v>54134</c:v>
                </c:pt>
                <c:pt idx="1886">
                  <c:v>89220</c:v>
                </c:pt>
                <c:pt idx="1887">
                  <c:v>112863</c:v>
                </c:pt>
                <c:pt idx="1888">
                  <c:v>129724</c:v>
                </c:pt>
                <c:pt idx="1889">
                  <c:v>142986</c:v>
                </c:pt>
                <c:pt idx="1890">
                  <c:v>153502</c:v>
                </c:pt>
                <c:pt idx="1891">
                  <c:v>159492</c:v>
                </c:pt>
                <c:pt idx="1892">
                  <c:v>165341</c:v>
                </c:pt>
                <c:pt idx="1893">
                  <c:v>168854</c:v>
                </c:pt>
                <c:pt idx="1894">
                  <c:v>166051</c:v>
                </c:pt>
                <c:pt idx="1895">
                  <c:v>164820</c:v>
                </c:pt>
                <c:pt idx="1896">
                  <c:v>164056</c:v>
                </c:pt>
                <c:pt idx="1897">
                  <c:v>168913</c:v>
                </c:pt>
                <c:pt idx="1898">
                  <c:v>182109</c:v>
                </c:pt>
                <c:pt idx="1899">
                  <c:v>191391</c:v>
                </c:pt>
                <c:pt idx="1900">
                  <c:v>196077</c:v>
                </c:pt>
                <c:pt idx="1901">
                  <c:v>194407</c:v>
                </c:pt>
                <c:pt idx="1902">
                  <c:v>177236</c:v>
                </c:pt>
                <c:pt idx="1903">
                  <c:v>140996</c:v>
                </c:pt>
                <c:pt idx="1904">
                  <c:v>98952</c:v>
                </c:pt>
                <c:pt idx="1905">
                  <c:v>66575</c:v>
                </c:pt>
                <c:pt idx="1906">
                  <c:v>44463</c:v>
                </c:pt>
                <c:pt idx="1907">
                  <c:v>32938</c:v>
                </c:pt>
                <c:pt idx="1908">
                  <c:v>32938</c:v>
                </c:pt>
                <c:pt idx="1909">
                  <c:v>55008</c:v>
                </c:pt>
                <c:pt idx="1910">
                  <c:v>96407</c:v>
                </c:pt>
                <c:pt idx="1911">
                  <c:v>116987</c:v>
                </c:pt>
                <c:pt idx="1912">
                  <c:v>125577</c:v>
                </c:pt>
                <c:pt idx="1913">
                  <c:v>135465</c:v>
                </c:pt>
                <c:pt idx="1914">
                  <c:v>143429</c:v>
                </c:pt>
                <c:pt idx="1915">
                  <c:v>148097</c:v>
                </c:pt>
                <c:pt idx="1916">
                  <c:v>156148</c:v>
                </c:pt>
                <c:pt idx="1917">
                  <c:v>166121</c:v>
                </c:pt>
                <c:pt idx="1918">
                  <c:v>161248</c:v>
                </c:pt>
                <c:pt idx="1919">
                  <c:v>161930</c:v>
                </c:pt>
                <c:pt idx="1920">
                  <c:v>162082</c:v>
                </c:pt>
                <c:pt idx="1921">
                  <c:v>169706</c:v>
                </c:pt>
                <c:pt idx="1922">
                  <c:v>181738</c:v>
                </c:pt>
                <c:pt idx="1923">
                  <c:v>193910</c:v>
                </c:pt>
                <c:pt idx="1924">
                  <c:v>198344</c:v>
                </c:pt>
                <c:pt idx="1925">
                  <c:v>196358</c:v>
                </c:pt>
                <c:pt idx="1926">
                  <c:v>180855</c:v>
                </c:pt>
                <c:pt idx="1927">
                  <c:v>144779</c:v>
                </c:pt>
                <c:pt idx="1928">
                  <c:v>102579</c:v>
                </c:pt>
                <c:pt idx="1929">
                  <c:v>69765</c:v>
                </c:pt>
                <c:pt idx="1930">
                  <c:v>47534</c:v>
                </c:pt>
                <c:pt idx="1931">
                  <c:v>35225</c:v>
                </c:pt>
                <c:pt idx="1932">
                  <c:v>33481</c:v>
                </c:pt>
                <c:pt idx="1933">
                  <c:v>55831</c:v>
                </c:pt>
                <c:pt idx="1934">
                  <c:v>99318</c:v>
                </c:pt>
                <c:pt idx="1935">
                  <c:v>122040</c:v>
                </c:pt>
                <c:pt idx="1936">
                  <c:v>130225</c:v>
                </c:pt>
                <c:pt idx="1937">
                  <c:v>138131</c:v>
                </c:pt>
                <c:pt idx="1938">
                  <c:v>145084</c:v>
                </c:pt>
                <c:pt idx="1939">
                  <c:v>151677</c:v>
                </c:pt>
                <c:pt idx="1940">
                  <c:v>158697</c:v>
                </c:pt>
                <c:pt idx="1941">
                  <c:v>167350</c:v>
                </c:pt>
                <c:pt idx="1942">
                  <c:v>161637</c:v>
                </c:pt>
                <c:pt idx="1943">
                  <c:v>163478</c:v>
                </c:pt>
                <c:pt idx="1944">
                  <c:v>164849</c:v>
                </c:pt>
                <c:pt idx="1945">
                  <c:v>171234</c:v>
                </c:pt>
                <c:pt idx="1946">
                  <c:v>184770</c:v>
                </c:pt>
                <c:pt idx="1947">
                  <c:v>195813</c:v>
                </c:pt>
                <c:pt idx="1948">
                  <c:v>199298</c:v>
                </c:pt>
                <c:pt idx="1949">
                  <c:v>197415</c:v>
                </c:pt>
                <c:pt idx="1950">
                  <c:v>180417</c:v>
                </c:pt>
                <c:pt idx="1951">
                  <c:v>145186</c:v>
                </c:pt>
                <c:pt idx="1952">
                  <c:v>103425</c:v>
                </c:pt>
                <c:pt idx="1953">
                  <c:v>70165</c:v>
                </c:pt>
                <c:pt idx="1954">
                  <c:v>47879</c:v>
                </c:pt>
                <c:pt idx="1955">
                  <c:v>35657</c:v>
                </c:pt>
                <c:pt idx="1956">
                  <c:v>35166</c:v>
                </c:pt>
                <c:pt idx="1957">
                  <c:v>56577</c:v>
                </c:pt>
                <c:pt idx="1958">
                  <c:v>99480</c:v>
                </c:pt>
                <c:pt idx="1959">
                  <c:v>120151</c:v>
                </c:pt>
                <c:pt idx="1960">
                  <c:v>130604</c:v>
                </c:pt>
                <c:pt idx="1961">
                  <c:v>136028</c:v>
                </c:pt>
                <c:pt idx="1962">
                  <c:v>144818</c:v>
                </c:pt>
                <c:pt idx="1963">
                  <c:v>150560</c:v>
                </c:pt>
                <c:pt idx="1964">
                  <c:v>157658</c:v>
                </c:pt>
                <c:pt idx="1965">
                  <c:v>166379</c:v>
                </c:pt>
                <c:pt idx="1966">
                  <c:v>160515</c:v>
                </c:pt>
                <c:pt idx="1967">
                  <c:v>162581</c:v>
                </c:pt>
                <c:pt idx="1968">
                  <c:v>165127</c:v>
                </c:pt>
                <c:pt idx="1969">
                  <c:v>172075</c:v>
                </c:pt>
                <c:pt idx="1970">
                  <c:v>183470</c:v>
                </c:pt>
                <c:pt idx="1971">
                  <c:v>193318</c:v>
                </c:pt>
                <c:pt idx="1972">
                  <c:v>197553</c:v>
                </c:pt>
                <c:pt idx="1973">
                  <c:v>195648</c:v>
                </c:pt>
                <c:pt idx="1974">
                  <c:v>179709</c:v>
                </c:pt>
                <c:pt idx="1975">
                  <c:v>145079</c:v>
                </c:pt>
                <c:pt idx="1976">
                  <c:v>103997</c:v>
                </c:pt>
                <c:pt idx="1977">
                  <c:v>71296</c:v>
                </c:pt>
                <c:pt idx="1978">
                  <c:v>48521</c:v>
                </c:pt>
                <c:pt idx="1979">
                  <c:v>36999</c:v>
                </c:pt>
                <c:pt idx="1980">
                  <c:v>36508</c:v>
                </c:pt>
                <c:pt idx="1981">
                  <c:v>58272</c:v>
                </c:pt>
                <c:pt idx="1982">
                  <c:v>100551</c:v>
                </c:pt>
                <c:pt idx="1983">
                  <c:v>122216</c:v>
                </c:pt>
                <c:pt idx="1984">
                  <c:v>130960</c:v>
                </c:pt>
                <c:pt idx="1985">
                  <c:v>138016</c:v>
                </c:pt>
                <c:pt idx="1986">
                  <c:v>145273</c:v>
                </c:pt>
                <c:pt idx="1987">
                  <c:v>150035</c:v>
                </c:pt>
                <c:pt idx="1988">
                  <c:v>158624</c:v>
                </c:pt>
                <c:pt idx="1989">
                  <c:v>168828</c:v>
                </c:pt>
                <c:pt idx="1990">
                  <c:v>162485</c:v>
                </c:pt>
                <c:pt idx="1991">
                  <c:v>164352</c:v>
                </c:pt>
                <c:pt idx="1992">
                  <c:v>164380</c:v>
                </c:pt>
                <c:pt idx="1993">
                  <c:v>169300</c:v>
                </c:pt>
                <c:pt idx="1994">
                  <c:v>171982</c:v>
                </c:pt>
                <c:pt idx="1995">
                  <c:v>189454</c:v>
                </c:pt>
                <c:pt idx="1996">
                  <c:v>196963</c:v>
                </c:pt>
                <c:pt idx="1997">
                  <c:v>196442</c:v>
                </c:pt>
                <c:pt idx="1998">
                  <c:v>180538</c:v>
                </c:pt>
                <c:pt idx="1999">
                  <c:v>146518</c:v>
                </c:pt>
                <c:pt idx="2000">
                  <c:v>105002</c:v>
                </c:pt>
                <c:pt idx="2001">
                  <c:v>71812</c:v>
                </c:pt>
                <c:pt idx="2002">
                  <c:v>48972</c:v>
                </c:pt>
                <c:pt idx="2003">
                  <c:v>36693</c:v>
                </c:pt>
                <c:pt idx="2004">
                  <c:v>35259</c:v>
                </c:pt>
                <c:pt idx="2005">
                  <c:v>56485</c:v>
                </c:pt>
                <c:pt idx="2006">
                  <c:v>100713</c:v>
                </c:pt>
                <c:pt idx="2007">
                  <c:v>123162</c:v>
                </c:pt>
                <c:pt idx="2008">
                  <c:v>131211</c:v>
                </c:pt>
                <c:pt idx="2009">
                  <c:v>138931</c:v>
                </c:pt>
                <c:pt idx="2010">
                  <c:v>147170</c:v>
                </c:pt>
                <c:pt idx="2011">
                  <c:v>154880</c:v>
                </c:pt>
                <c:pt idx="2012">
                  <c:v>164312</c:v>
                </c:pt>
                <c:pt idx="2013">
                  <c:v>170800</c:v>
                </c:pt>
                <c:pt idx="2014">
                  <c:v>168018</c:v>
                </c:pt>
                <c:pt idx="2015">
                  <c:v>163605</c:v>
                </c:pt>
                <c:pt idx="2016">
                  <c:v>164328</c:v>
                </c:pt>
                <c:pt idx="2017">
                  <c:v>170251</c:v>
                </c:pt>
                <c:pt idx="2018">
                  <c:v>181288</c:v>
                </c:pt>
                <c:pt idx="2019">
                  <c:v>191558</c:v>
                </c:pt>
                <c:pt idx="2020">
                  <c:v>195625</c:v>
                </c:pt>
                <c:pt idx="2021">
                  <c:v>194754</c:v>
                </c:pt>
                <c:pt idx="2022">
                  <c:v>180105</c:v>
                </c:pt>
                <c:pt idx="2023">
                  <c:v>149105</c:v>
                </c:pt>
                <c:pt idx="2024">
                  <c:v>109107</c:v>
                </c:pt>
                <c:pt idx="2025">
                  <c:v>76134</c:v>
                </c:pt>
                <c:pt idx="2026">
                  <c:v>51504</c:v>
                </c:pt>
                <c:pt idx="2027">
                  <c:v>37806</c:v>
                </c:pt>
                <c:pt idx="2028">
                  <c:v>35432</c:v>
                </c:pt>
                <c:pt idx="2029">
                  <c:v>55562</c:v>
                </c:pt>
                <c:pt idx="2030">
                  <c:v>95574</c:v>
                </c:pt>
                <c:pt idx="2031">
                  <c:v>119641</c:v>
                </c:pt>
                <c:pt idx="2032">
                  <c:v>131235</c:v>
                </c:pt>
                <c:pt idx="2033">
                  <c:v>142302</c:v>
                </c:pt>
                <c:pt idx="2034">
                  <c:v>149076</c:v>
                </c:pt>
                <c:pt idx="2035">
                  <c:v>153925</c:v>
                </c:pt>
                <c:pt idx="2036">
                  <c:v>162191</c:v>
                </c:pt>
                <c:pt idx="2037">
                  <c:v>168070</c:v>
                </c:pt>
                <c:pt idx="2038">
                  <c:v>164600</c:v>
                </c:pt>
                <c:pt idx="2039">
                  <c:v>162887</c:v>
                </c:pt>
                <c:pt idx="2040">
                  <c:v>161759</c:v>
                </c:pt>
                <c:pt idx="2041">
                  <c:v>165466</c:v>
                </c:pt>
                <c:pt idx="2042">
                  <c:v>178808</c:v>
                </c:pt>
                <c:pt idx="2043">
                  <c:v>190681</c:v>
                </c:pt>
                <c:pt idx="2044">
                  <c:v>194816</c:v>
                </c:pt>
                <c:pt idx="2045">
                  <c:v>194724</c:v>
                </c:pt>
                <c:pt idx="2046">
                  <c:v>185076</c:v>
                </c:pt>
                <c:pt idx="2047">
                  <c:v>159790</c:v>
                </c:pt>
                <c:pt idx="2048">
                  <c:v>122726</c:v>
                </c:pt>
                <c:pt idx="2049">
                  <c:v>89378</c:v>
                </c:pt>
                <c:pt idx="2050">
                  <c:v>61382</c:v>
                </c:pt>
                <c:pt idx="2051">
                  <c:v>44527</c:v>
                </c:pt>
                <c:pt idx="2052">
                  <c:v>37253</c:v>
                </c:pt>
                <c:pt idx="2053">
                  <c:v>52662</c:v>
                </c:pt>
                <c:pt idx="2054">
                  <c:v>88759</c:v>
                </c:pt>
                <c:pt idx="2055">
                  <c:v>112928</c:v>
                </c:pt>
                <c:pt idx="2056">
                  <c:v>130187</c:v>
                </c:pt>
                <c:pt idx="2057">
                  <c:v>144387</c:v>
                </c:pt>
                <c:pt idx="2058">
                  <c:v>155022</c:v>
                </c:pt>
                <c:pt idx="2059">
                  <c:v>161001</c:v>
                </c:pt>
                <c:pt idx="2060">
                  <c:v>166197</c:v>
                </c:pt>
                <c:pt idx="2061">
                  <c:v>169969</c:v>
                </c:pt>
                <c:pt idx="2062">
                  <c:v>167861</c:v>
                </c:pt>
                <c:pt idx="2063">
                  <c:v>167174</c:v>
                </c:pt>
                <c:pt idx="2064">
                  <c:v>165878</c:v>
                </c:pt>
                <c:pt idx="2065">
                  <c:v>168862</c:v>
                </c:pt>
                <c:pt idx="2066">
                  <c:v>181431</c:v>
                </c:pt>
                <c:pt idx="2067">
                  <c:v>192602</c:v>
                </c:pt>
                <c:pt idx="2068">
                  <c:v>196366</c:v>
                </c:pt>
                <c:pt idx="2069">
                  <c:v>194816</c:v>
                </c:pt>
                <c:pt idx="2070">
                  <c:v>178877</c:v>
                </c:pt>
                <c:pt idx="2071">
                  <c:v>142943</c:v>
                </c:pt>
                <c:pt idx="2072">
                  <c:v>100738</c:v>
                </c:pt>
                <c:pt idx="2073">
                  <c:v>68183</c:v>
                </c:pt>
                <c:pt idx="2074">
                  <c:v>46520</c:v>
                </c:pt>
                <c:pt idx="2075">
                  <c:v>34448</c:v>
                </c:pt>
                <c:pt idx="2076">
                  <c:v>34062</c:v>
                </c:pt>
                <c:pt idx="2077">
                  <c:v>55625</c:v>
                </c:pt>
                <c:pt idx="2078">
                  <c:v>97021</c:v>
                </c:pt>
                <c:pt idx="2079">
                  <c:v>117816</c:v>
                </c:pt>
                <c:pt idx="2080">
                  <c:v>127979</c:v>
                </c:pt>
                <c:pt idx="2081">
                  <c:v>137238</c:v>
                </c:pt>
                <c:pt idx="2082">
                  <c:v>145284</c:v>
                </c:pt>
                <c:pt idx="2083">
                  <c:v>151686</c:v>
                </c:pt>
                <c:pt idx="2084">
                  <c:v>161345</c:v>
                </c:pt>
                <c:pt idx="2085">
                  <c:v>170853</c:v>
                </c:pt>
                <c:pt idx="2086">
                  <c:v>165594</c:v>
                </c:pt>
                <c:pt idx="2087">
                  <c:v>165711</c:v>
                </c:pt>
                <c:pt idx="2088">
                  <c:v>165903</c:v>
                </c:pt>
                <c:pt idx="2089">
                  <c:v>172315</c:v>
                </c:pt>
                <c:pt idx="2090">
                  <c:v>184152</c:v>
                </c:pt>
                <c:pt idx="2091">
                  <c:v>194476</c:v>
                </c:pt>
                <c:pt idx="2092">
                  <c:v>199562</c:v>
                </c:pt>
                <c:pt idx="2093">
                  <c:v>196924</c:v>
                </c:pt>
                <c:pt idx="2094">
                  <c:v>180672</c:v>
                </c:pt>
                <c:pt idx="2095">
                  <c:v>145715</c:v>
                </c:pt>
                <c:pt idx="2096">
                  <c:v>103197</c:v>
                </c:pt>
                <c:pt idx="2097">
                  <c:v>70348</c:v>
                </c:pt>
                <c:pt idx="2098">
                  <c:v>47592</c:v>
                </c:pt>
                <c:pt idx="2099">
                  <c:v>35464</c:v>
                </c:pt>
                <c:pt idx="2100">
                  <c:v>34102</c:v>
                </c:pt>
                <c:pt idx="2101">
                  <c:v>55455</c:v>
                </c:pt>
                <c:pt idx="2102">
                  <c:v>98438</c:v>
                </c:pt>
                <c:pt idx="2103">
                  <c:v>120707</c:v>
                </c:pt>
                <c:pt idx="2104">
                  <c:v>128354</c:v>
                </c:pt>
                <c:pt idx="2105">
                  <c:v>135631</c:v>
                </c:pt>
                <c:pt idx="2106">
                  <c:v>144092</c:v>
                </c:pt>
                <c:pt idx="2107">
                  <c:v>148898</c:v>
                </c:pt>
                <c:pt idx="2108">
                  <c:v>158573</c:v>
                </c:pt>
                <c:pt idx="2109">
                  <c:v>168314</c:v>
                </c:pt>
                <c:pt idx="2110">
                  <c:v>163892</c:v>
                </c:pt>
                <c:pt idx="2111">
                  <c:v>163969</c:v>
                </c:pt>
                <c:pt idx="2112">
                  <c:v>164932</c:v>
                </c:pt>
                <c:pt idx="2113">
                  <c:v>170801</c:v>
                </c:pt>
                <c:pt idx="2114">
                  <c:v>183446</c:v>
                </c:pt>
                <c:pt idx="2115">
                  <c:v>194453</c:v>
                </c:pt>
                <c:pt idx="2116">
                  <c:v>197279</c:v>
                </c:pt>
                <c:pt idx="2117">
                  <c:v>196714</c:v>
                </c:pt>
                <c:pt idx="2118">
                  <c:v>180717</c:v>
                </c:pt>
                <c:pt idx="2119">
                  <c:v>148388</c:v>
                </c:pt>
                <c:pt idx="2120">
                  <c:v>105519</c:v>
                </c:pt>
                <c:pt idx="2121">
                  <c:v>71650</c:v>
                </c:pt>
                <c:pt idx="2122">
                  <c:v>48260</c:v>
                </c:pt>
                <c:pt idx="2123">
                  <c:v>35508</c:v>
                </c:pt>
                <c:pt idx="2124">
                  <c:v>34896</c:v>
                </c:pt>
                <c:pt idx="2125">
                  <c:v>55648</c:v>
                </c:pt>
                <c:pt idx="2126">
                  <c:v>97911</c:v>
                </c:pt>
                <c:pt idx="2127">
                  <c:v>119375</c:v>
                </c:pt>
                <c:pt idx="2128">
                  <c:v>127279</c:v>
                </c:pt>
                <c:pt idx="2129">
                  <c:v>134908</c:v>
                </c:pt>
                <c:pt idx="2130">
                  <c:v>142973</c:v>
                </c:pt>
                <c:pt idx="2131">
                  <c:v>148514</c:v>
                </c:pt>
                <c:pt idx="2132">
                  <c:v>158791</c:v>
                </c:pt>
                <c:pt idx="2133">
                  <c:v>167327</c:v>
                </c:pt>
                <c:pt idx="2134">
                  <c:v>161986</c:v>
                </c:pt>
                <c:pt idx="2135">
                  <c:v>164188</c:v>
                </c:pt>
                <c:pt idx="2136">
                  <c:v>164615</c:v>
                </c:pt>
                <c:pt idx="2137">
                  <c:v>170802</c:v>
                </c:pt>
                <c:pt idx="2138">
                  <c:v>183653</c:v>
                </c:pt>
                <c:pt idx="2139">
                  <c:v>193124</c:v>
                </c:pt>
                <c:pt idx="2140">
                  <c:v>197984</c:v>
                </c:pt>
                <c:pt idx="2141">
                  <c:v>196856</c:v>
                </c:pt>
                <c:pt idx="2142">
                  <c:v>181595</c:v>
                </c:pt>
                <c:pt idx="2143">
                  <c:v>149690</c:v>
                </c:pt>
                <c:pt idx="2144">
                  <c:v>107786</c:v>
                </c:pt>
                <c:pt idx="2145">
                  <c:v>74072</c:v>
                </c:pt>
                <c:pt idx="2146">
                  <c:v>49574</c:v>
                </c:pt>
                <c:pt idx="2147">
                  <c:v>37648</c:v>
                </c:pt>
                <c:pt idx="2148">
                  <c:v>36701</c:v>
                </c:pt>
                <c:pt idx="2149">
                  <c:v>57127</c:v>
                </c:pt>
                <c:pt idx="2150">
                  <c:v>97724</c:v>
                </c:pt>
                <c:pt idx="2151">
                  <c:v>119569</c:v>
                </c:pt>
                <c:pt idx="2152">
                  <c:v>128175</c:v>
                </c:pt>
                <c:pt idx="2153">
                  <c:v>136653</c:v>
                </c:pt>
                <c:pt idx="2154">
                  <c:v>145453</c:v>
                </c:pt>
                <c:pt idx="2155">
                  <c:v>151496</c:v>
                </c:pt>
                <c:pt idx="2156">
                  <c:v>162352</c:v>
                </c:pt>
                <c:pt idx="2157">
                  <c:v>170328</c:v>
                </c:pt>
                <c:pt idx="2158">
                  <c:v>165254</c:v>
                </c:pt>
                <c:pt idx="2159">
                  <c:v>163993</c:v>
                </c:pt>
                <c:pt idx="2160">
                  <c:v>163856</c:v>
                </c:pt>
                <c:pt idx="2161">
                  <c:v>168511</c:v>
                </c:pt>
                <c:pt idx="2162">
                  <c:v>179439</c:v>
                </c:pt>
                <c:pt idx="2163">
                  <c:v>188088</c:v>
                </c:pt>
                <c:pt idx="2164">
                  <c:v>193648</c:v>
                </c:pt>
                <c:pt idx="2165">
                  <c:v>193758</c:v>
                </c:pt>
                <c:pt idx="2166">
                  <c:v>182829</c:v>
                </c:pt>
                <c:pt idx="2167">
                  <c:v>154924</c:v>
                </c:pt>
                <c:pt idx="2168">
                  <c:v>116229</c:v>
                </c:pt>
                <c:pt idx="2169">
                  <c:v>83067</c:v>
                </c:pt>
                <c:pt idx="2170">
                  <c:v>56346</c:v>
                </c:pt>
                <c:pt idx="2171">
                  <c:v>41264</c:v>
                </c:pt>
                <c:pt idx="2172">
                  <c:v>36957</c:v>
                </c:pt>
                <c:pt idx="2173">
                  <c:v>52410</c:v>
                </c:pt>
                <c:pt idx="2174">
                  <c:v>88112</c:v>
                </c:pt>
                <c:pt idx="2175">
                  <c:v>115870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8A6-42AD-A3ED-2EB963E7AC8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1423144"/>
        <c:axId val="291424456"/>
      </c:lineChart>
      <c:dateAx>
        <c:axId val="29142314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1424456"/>
        <c:crosses val="autoZero"/>
        <c:auto val="1"/>
        <c:lblOffset val="100"/>
        <c:baseTimeUnit val="days"/>
      </c:dateAx>
      <c:valAx>
        <c:axId val="2914244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14231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12/15/2017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12/15/2017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12/15/2017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EDF4A0-AC27-4FAD-A995-FF73D75A70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Page Fans Online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F696727-87F8-4511-9AC6-6A5792D2B54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1003445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BE36FB-81C6-4B1D-84A5-5AF9E82156E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09/01/2017 - 11/30/2017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AAC5D7-9158-4265-87E2-ACA355F244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488091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Page Fans Online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Page Fans Online</dc:title>
  <dc:creator>Administrator</dc:creator>
  <cp:lastModifiedBy>Administrator</cp:lastModifiedBy>
  <cp:revision>1</cp:revision>
  <dcterms:created xsi:type="dcterms:W3CDTF">2017-12-15T13:55:12Z</dcterms:created>
  <dcterms:modified xsi:type="dcterms:W3CDTF">2017-12-15T13:55:16Z</dcterms:modified>
</cp:coreProperties>
</file>