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DW (Bahasa Indonesia)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Sheet1!$A$2:$A$12</c:f>
              <c:numCache>
                <c:formatCode>m/d/yyyy</c:formatCode>
                <c:ptCount val="11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</c:numCache>
            </c:numRef>
          </c:cat>
          <c:val>
            <c:numRef>
              <c:f>Sheet1!$B$2:$B$12</c:f>
              <c:numCache>
                <c:formatCode>General</c:formatCode>
                <c:ptCount val="11"/>
                <c:pt idx="0">
                  <c:v>458058</c:v>
                </c:pt>
                <c:pt idx="1">
                  <c:v>279001</c:v>
                </c:pt>
                <c:pt idx="2">
                  <c:v>291624</c:v>
                </c:pt>
                <c:pt idx="3">
                  <c:v>406393</c:v>
                </c:pt>
                <c:pt idx="4">
                  <c:v>244263</c:v>
                </c:pt>
                <c:pt idx="5">
                  <c:v>328688</c:v>
                </c:pt>
                <c:pt idx="6">
                  <c:v>265638</c:v>
                </c:pt>
                <c:pt idx="7">
                  <c:v>1605037</c:v>
                </c:pt>
                <c:pt idx="8">
                  <c:v>1345727</c:v>
                </c:pt>
                <c:pt idx="9">
                  <c:v>865730</c:v>
                </c:pt>
                <c:pt idx="10">
                  <c:v>370599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8BD-4576-8EA1-013510DAF6E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7928512"/>
        <c:axId val="287929168"/>
      </c:lineChart>
      <c:dateAx>
        <c:axId val="2879285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929168"/>
        <c:crosses val="autoZero"/>
        <c:auto val="1"/>
        <c:lblOffset val="100"/>
        <c:baseTimeUnit val="months"/>
      </c:dateAx>
      <c:valAx>
        <c:axId val="287929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928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E3491D-5A47-4851-9BF6-EB3E4EE5EF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Video Views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90227D7-6CD9-4CBB-8A5E-1706927BA20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2500775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32F96D-72BE-429B-8739-0615416061B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6DB06D-FBDC-4E87-B8DC-3016A7534F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328196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Video Views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Video Views</dc:title>
  <dc:creator>Administrator</dc:creator>
  <cp:lastModifiedBy>Administrator</cp:lastModifiedBy>
  <cp:revision>1</cp:revision>
  <dcterms:created xsi:type="dcterms:W3CDTF">2017-12-15T12:07:20Z</dcterms:created>
  <dcterms:modified xsi:type="dcterms:W3CDTF">2017-12-15T12:07:24Z</dcterms:modified>
</cp:coreProperties>
</file>