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230</c:v>
                </c:pt>
                <c:pt idx="1">
                  <c:v>214</c:v>
                </c:pt>
                <c:pt idx="2">
                  <c:v>209</c:v>
                </c:pt>
                <c:pt idx="3">
                  <c:v>173</c:v>
                </c:pt>
                <c:pt idx="4">
                  <c:v>173</c:v>
                </c:pt>
                <c:pt idx="5">
                  <c:v>170</c:v>
                </c:pt>
                <c:pt idx="6">
                  <c:v>158</c:v>
                </c:pt>
                <c:pt idx="7">
                  <c:v>165</c:v>
                </c:pt>
                <c:pt idx="8">
                  <c:v>152</c:v>
                </c:pt>
                <c:pt idx="9">
                  <c:v>155</c:v>
                </c:pt>
                <c:pt idx="10">
                  <c:v>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1C-4A4F-B7E2-B003FAD14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146168"/>
        <c:axId val="219148464"/>
      </c:lineChart>
      <c:dateAx>
        <c:axId val="219146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148464"/>
        <c:crosses val="autoZero"/>
        <c:auto val="1"/>
        <c:lblOffset val="100"/>
        <c:baseTimeUnit val="months"/>
      </c:dateAx>
      <c:valAx>
        <c:axId val="21914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14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43AF9-2BF9-435B-82E5-1CD00B8AF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240A4C-4B23-4111-8CA6-71D03543EC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7010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045AB-8E4B-4EFE-B97B-A07BE8673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44A88-3906-438C-AFD5-6FAF0FBB8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805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2017-12-15T09:26:20Z</dcterms:created>
  <dcterms:modified xsi:type="dcterms:W3CDTF">2017-12-15T09:26:24Z</dcterms:modified>
</cp:coreProperties>
</file>