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F3BF-48A1-90A4-D21600A07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380112"/>
        <c:axId val="230382736"/>
      </c:lineChart>
      <c:catAx>
        <c:axId val="23038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82736"/>
        <c:crosses val="autoZero"/>
        <c:auto val="1"/>
        <c:lblAlgn val="ctr"/>
        <c:lblOffset val="100"/>
        <c:noMultiLvlLbl val="0"/>
      </c:catAx>
      <c:valAx>
        <c:axId val="23038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8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7F4E-DF8B-47E8-9787-1F384BE46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4F558-DCD8-49B4-A97D-530C75D7C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579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B7943-905B-4DA7-A227-26A54A1A9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EBC73-3D40-40DF-A05B-049FC68B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33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2017-12-15T09:20:16Z</dcterms:created>
  <dcterms:modified xsi:type="dcterms:W3CDTF">2017-12-15T09:20:19Z</dcterms:modified>
</cp:coreProperties>
</file>