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(Bahasa Indonesia)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530</c:v>
                </c:pt>
                <c:pt idx="1">
                  <c:v>689</c:v>
                </c:pt>
                <c:pt idx="2">
                  <c:v>668</c:v>
                </c:pt>
                <c:pt idx="3">
                  <c:v>655</c:v>
                </c:pt>
                <c:pt idx="4">
                  <c:v>651</c:v>
                </c:pt>
                <c:pt idx="5">
                  <c:v>655</c:v>
                </c:pt>
                <c:pt idx="6">
                  <c:v>700</c:v>
                </c:pt>
                <c:pt idx="7">
                  <c:v>711</c:v>
                </c:pt>
                <c:pt idx="8">
                  <c:v>711</c:v>
                </c:pt>
                <c:pt idx="9">
                  <c:v>704</c:v>
                </c:pt>
                <c:pt idx="10">
                  <c:v>727</c:v>
                </c:pt>
                <c:pt idx="11">
                  <c:v>743</c:v>
                </c:pt>
                <c:pt idx="12">
                  <c:v>850</c:v>
                </c:pt>
                <c:pt idx="13">
                  <c:v>828</c:v>
                </c:pt>
                <c:pt idx="14">
                  <c:v>815</c:v>
                </c:pt>
                <c:pt idx="15">
                  <c:v>762</c:v>
                </c:pt>
                <c:pt idx="16">
                  <c:v>529</c:v>
                </c:pt>
                <c:pt idx="17">
                  <c:v>199</c:v>
                </c:pt>
                <c:pt idx="18">
                  <c:v>112</c:v>
                </c:pt>
                <c:pt idx="19">
                  <c:v>114</c:v>
                </c:pt>
                <c:pt idx="20">
                  <c:v>107</c:v>
                </c:pt>
                <c:pt idx="21">
                  <c:v>88</c:v>
                </c:pt>
                <c:pt idx="22">
                  <c:v>65</c:v>
                </c:pt>
                <c:pt idx="23">
                  <c:v>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1C-4FF1-8293-C10992ED89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05552"/>
        <c:axId val="284704896"/>
      </c:lineChart>
      <c:catAx>
        <c:axId val="28470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04896"/>
        <c:crosses val="autoZero"/>
        <c:auto val="1"/>
        <c:lblAlgn val="ctr"/>
        <c:lblOffset val="100"/>
        <c:noMultiLvlLbl val="0"/>
      </c:catAx>
      <c:valAx>
        <c:axId val="28470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0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69FE2-C352-48ED-A3FC-8E2B07BF9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0182A6-A022-433A-991C-25F9C23DDF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6694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F5D27-D62C-4E75-8128-4F18B4BEB6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AFAA5-56DC-4AE3-81D3-63998D844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9883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Hour</dc:title>
  <dc:creator>Administrator</dc:creator>
  <cp:lastModifiedBy>Administrator</cp:lastModifiedBy>
  <cp:revision>1</cp:revision>
  <dcterms:created xsi:type="dcterms:W3CDTF">2017-12-15T09:19:06Z</dcterms:created>
  <dcterms:modified xsi:type="dcterms:W3CDTF">2017-12-15T09:19:09Z</dcterms:modified>
</cp:coreProperties>
</file>