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CF6D-4E7A-8B9E-3201C354BF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6151248"/>
        <c:axId val="226151576"/>
      </c:lineChart>
      <c:catAx>
        <c:axId val="22615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51576"/>
        <c:crosses val="autoZero"/>
        <c:auto val="1"/>
        <c:lblAlgn val="ctr"/>
        <c:lblOffset val="100"/>
        <c:noMultiLvlLbl val="0"/>
      </c:catAx>
      <c:valAx>
        <c:axId val="226151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15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E94DE9-2EDA-4E53-9303-7CBD8C7BF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5805BB-BF88-4C8C-87ED-42AA815135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10813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766FD-593A-4D0E-93E7-FA8A363011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01/01/2017 - 11/30/2017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BF799-BA70-4E4C-ACB2-9011A86FA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02122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By Hour</dc:title>
  <dc:creator>Administrator</dc:creator>
  <cp:lastModifiedBy>Administrator</cp:lastModifiedBy>
  <cp:revision>1</cp:revision>
  <dcterms:created xsi:type="dcterms:W3CDTF">2017-12-15T09:18:10Z</dcterms:created>
  <dcterms:modified xsi:type="dcterms:W3CDTF">2017-12-15T09:18:13Z</dcterms:modified>
</cp:coreProperties>
</file>