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1299</c:v>
                </c:pt>
                <c:pt idx="1">
                  <c:v>991</c:v>
                </c:pt>
                <c:pt idx="2">
                  <c:v>998</c:v>
                </c:pt>
                <c:pt idx="3">
                  <c:v>1088</c:v>
                </c:pt>
                <c:pt idx="4">
                  <c:v>1144</c:v>
                </c:pt>
                <c:pt idx="5">
                  <c:v>1170</c:v>
                </c:pt>
                <c:pt idx="6">
                  <c:v>1232</c:v>
                </c:pt>
                <c:pt idx="7">
                  <c:v>1278</c:v>
                </c:pt>
                <c:pt idx="8">
                  <c:v>1264</c:v>
                </c:pt>
                <c:pt idx="9">
                  <c:v>1211</c:v>
                </c:pt>
                <c:pt idx="10">
                  <c:v>1079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44-4A3B-B6C8-19C3C1E17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94552"/>
        <c:axId val="281799472"/>
      </c:lineChart>
      <c:dateAx>
        <c:axId val="281794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99472"/>
        <c:crosses val="autoZero"/>
        <c:auto val="1"/>
        <c:lblOffset val="100"/>
        <c:baseTimeUnit val="months"/>
      </c:dateAx>
      <c:valAx>
        <c:axId val="28179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9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EB385-47C3-427D-9D4D-492159478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9A7295-1012-4BCD-85B4-A82EE52EC3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116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9671E-C977-4FAB-AFDD-881A9A51A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43BD9-2725-452A-AD93-4044AE88D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4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2017-12-15T09:15:13Z</dcterms:created>
  <dcterms:modified xsi:type="dcterms:W3CDTF">2017-12-15T09:15:17Z</dcterms:modified>
</cp:coreProperties>
</file>