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(Bahasa Indonesia)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921691</c:v>
                </c:pt>
                <c:pt idx="1">
                  <c:v>922855</c:v>
                </c:pt>
                <c:pt idx="2">
                  <c:v>923109</c:v>
                </c:pt>
                <c:pt idx="3">
                  <c:v>930219</c:v>
                </c:pt>
                <c:pt idx="4">
                  <c:v>934543</c:v>
                </c:pt>
                <c:pt idx="5">
                  <c:v>938221</c:v>
                </c:pt>
                <c:pt idx="6">
                  <c:v>945646</c:v>
                </c:pt>
                <c:pt idx="7">
                  <c:v>947112</c:v>
                </c:pt>
                <c:pt idx="8">
                  <c:v>946438</c:v>
                </c:pt>
                <c:pt idx="9">
                  <c:v>945274</c:v>
                </c:pt>
                <c:pt idx="10">
                  <c:v>943849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921-4D71-9A2E-852FA373AF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204384"/>
        <c:axId val="279202744"/>
      </c:lineChart>
      <c:dateAx>
        <c:axId val="279204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202744"/>
        <c:crosses val="autoZero"/>
        <c:auto val="1"/>
        <c:lblOffset val="100"/>
        <c:baseTimeUnit val="months"/>
      </c:dateAx>
      <c:valAx>
        <c:axId val="279202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204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8A75C-7CEE-4AD9-A023-A7B6DBD0F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E226ED-5FDA-4363-B173-12AB6F9BC2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67079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2A91F4-22B6-4045-A5F8-63A44499A0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CD09A9-B326-42F0-9FAB-B68876753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0101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2017-12-15T09:12:55Z</dcterms:created>
  <dcterms:modified xsi:type="dcterms:W3CDTF">2017-12-15T09:12:58Z</dcterms:modified>
</cp:coreProperties>
</file>