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(Bahasa Indonesia)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1255</c:v>
                </c:pt>
                <c:pt idx="1">
                  <c:v>1164</c:v>
                </c:pt>
                <c:pt idx="2">
                  <c:v>254</c:v>
                </c:pt>
                <c:pt idx="3">
                  <c:v>7110</c:v>
                </c:pt>
                <c:pt idx="4">
                  <c:v>4324</c:v>
                </c:pt>
                <c:pt idx="5">
                  <c:v>3678</c:v>
                </c:pt>
                <c:pt idx="6">
                  <c:v>7425</c:v>
                </c:pt>
                <c:pt idx="7">
                  <c:v>1466</c:v>
                </c:pt>
                <c:pt idx="8">
                  <c:v>-674</c:v>
                </c:pt>
                <c:pt idx="9">
                  <c:v>-1164</c:v>
                </c:pt>
                <c:pt idx="10">
                  <c:v>-1425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AD-4CB0-A38A-E53CF21C28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416384"/>
        <c:axId val="291415728"/>
      </c:lineChart>
      <c:dateAx>
        <c:axId val="291416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15728"/>
        <c:crosses val="autoZero"/>
        <c:auto val="1"/>
        <c:lblOffset val="100"/>
        <c:baseTimeUnit val="months"/>
      </c:dateAx>
      <c:valAx>
        <c:axId val="29141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1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ABF17-BD85-490F-BA8A-BCB07F99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9F2DC5-EA5C-49F9-848C-7946782B65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313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20434-59E5-494E-8193-28D6DC2761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4C37D-910D-4337-9611-7B1FB7991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7307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2017-12-15T09:11:49Z</dcterms:created>
  <dcterms:modified xsi:type="dcterms:W3CDTF">2017-12-15T09:11:53Z</dcterms:modified>
</cp:coreProperties>
</file>